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unknown"/>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3" r:id="rId1"/>
  </p:sldMasterIdLst>
  <p:notesMasterIdLst>
    <p:notesMasterId r:id="rId14"/>
  </p:notesMasterIdLst>
  <p:sldIdLst>
    <p:sldId id="256" r:id="rId2"/>
    <p:sldId id="265" r:id="rId3"/>
    <p:sldId id="258" r:id="rId4"/>
    <p:sldId id="259" r:id="rId5"/>
    <p:sldId id="261" r:id="rId6"/>
    <p:sldId id="269" r:id="rId7"/>
    <p:sldId id="264" r:id="rId8"/>
    <p:sldId id="257" r:id="rId9"/>
    <p:sldId id="262" r:id="rId10"/>
    <p:sldId id="263" r:id="rId11"/>
    <p:sldId id="266" r:id="rId12"/>
    <p:sldId id="267"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5" autoAdjust="0"/>
    <p:restoredTop sz="84087" autoAdjust="0"/>
  </p:normalViewPr>
  <p:slideViewPr>
    <p:cSldViewPr snapToGrid="0" snapToObjects="1">
      <p:cViewPr varScale="1">
        <p:scale>
          <a:sx n="81" d="100"/>
          <a:sy n="81" d="100"/>
        </p:scale>
        <p:origin x="-1272"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18.jpeg>
</file>

<file path=ppt/media/image19.jpg>
</file>

<file path=ppt/media/image2.jpg>
</file>

<file path=ppt/media/image3.jpg>
</file>

<file path=ppt/media/image4.jpg>
</file>

<file path=ppt/media/image5.jpg>
</file>

<file path=ppt/media/image6.png>
</file>

<file path=ppt/media/image7.png>
</file>

<file path=ppt/media/image8.jpg>
</file>

<file path=ppt/media/image9.jp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1E89CBB-6E1D-234A-B66B-2CBA13586B5C}" type="datetimeFigureOut">
              <a:rPr lang="en-US" smtClean="0"/>
              <a:t>2/16/15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1B1864C-2108-904E-9C14-D6A983A30868}" type="slidenum">
              <a:rPr lang="en-US" smtClean="0"/>
              <a:t>‹#›</a:t>
            </a:fld>
            <a:endParaRPr lang="en-US"/>
          </a:p>
        </p:txBody>
      </p:sp>
    </p:spTree>
    <p:extLst>
      <p:ext uri="{BB962C8B-B14F-4D97-AF65-F5344CB8AC3E}">
        <p14:creationId xmlns:p14="http://schemas.microsoft.com/office/powerpoint/2010/main" val="85600609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BH</a:t>
            </a:r>
            <a:r>
              <a:rPr lang="en-US" sz="1200" kern="1200" baseline="0" dirty="0" smtClean="0">
                <a:solidFill>
                  <a:schemeClr val="tx1"/>
                </a:solidFill>
                <a:latin typeface="+mn-lt"/>
                <a:ea typeface="+mn-ea"/>
                <a:cs typeface="+mn-cs"/>
              </a:rPr>
              <a:t> family like cat family. </a:t>
            </a:r>
            <a:r>
              <a:rPr lang="en-US" sz="1200" kern="1200" baseline="0" dirty="0" smtClean="0">
                <a:solidFill>
                  <a:schemeClr val="tx1"/>
                </a:solidFill>
                <a:latin typeface="+mn-lt"/>
                <a:ea typeface="+mn-ea"/>
                <a:cs typeface="+mn-cs"/>
              </a:rPr>
              <a:t>Big cat small cat </a:t>
            </a:r>
            <a:r>
              <a:rPr lang="en-US" sz="1200" kern="1200" dirty="0" smtClean="0">
                <a:solidFill>
                  <a:schemeClr val="tx1"/>
                </a:solidFill>
                <a:latin typeface="+mn-lt"/>
                <a:ea typeface="+mn-ea"/>
                <a:cs typeface="+mn-cs"/>
              </a:rPr>
              <a:t>Even </a:t>
            </a:r>
            <a:r>
              <a:rPr lang="en-US" sz="1200" kern="1200" dirty="0" smtClean="0">
                <a:solidFill>
                  <a:schemeClr val="tx1"/>
                </a:solidFill>
                <a:latin typeface="+mn-lt"/>
                <a:ea typeface="+mn-ea"/>
                <a:cs typeface="+mn-cs"/>
              </a:rPr>
              <a:t>though you can distinguish them by their size, they have an awful lot of things in common.</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same is true for black holes. There are very large black holes, weighing millions of times as much as the sun, and smaller black holes which weigh as much as a couple of suns. Although they differ in mass, they have a lot in common. lets start with the heaviest of them all, and work our way down.</a:t>
            </a:r>
            <a:endParaRPr lang="en-US" dirty="0"/>
          </a:p>
        </p:txBody>
      </p:sp>
      <p:sp>
        <p:nvSpPr>
          <p:cNvPr id="4" name="Slide Number Placeholder 3"/>
          <p:cNvSpPr>
            <a:spLocks noGrp="1"/>
          </p:cNvSpPr>
          <p:nvPr>
            <p:ph type="sldNum" sz="quarter" idx="10"/>
          </p:nvPr>
        </p:nvSpPr>
        <p:spPr/>
        <p:txBody>
          <a:bodyPr/>
          <a:lstStyle/>
          <a:p>
            <a:fld id="{91B1864C-2108-904E-9C14-D6A983A30868}" type="slidenum">
              <a:rPr lang="en-US" smtClean="0"/>
              <a:t>2</a:t>
            </a:fld>
            <a:endParaRPr lang="en-US"/>
          </a:p>
        </p:txBody>
      </p:sp>
    </p:spTree>
    <p:extLst>
      <p:ext uri="{BB962C8B-B14F-4D97-AF65-F5344CB8AC3E}">
        <p14:creationId xmlns:p14="http://schemas.microsoft.com/office/powerpoint/2010/main" val="1406170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This is the milky way galaxy as seen from earth, the galaxy that we call home.</a:t>
            </a:r>
            <a:r>
              <a:rPr lang="en-US" sz="1200" kern="1200" baseline="0" dirty="0" smtClean="0">
                <a:solidFill>
                  <a:schemeClr val="tx1"/>
                </a:solidFill>
                <a:latin typeface="+mn-lt"/>
                <a:ea typeface="+mn-ea"/>
                <a:cs typeface="+mn-cs"/>
              </a:rPr>
              <a:t> To visit </a:t>
            </a:r>
            <a:r>
              <a:rPr lang="en-US" sz="1200" kern="1200" baseline="0" dirty="0" err="1" smtClean="0">
                <a:solidFill>
                  <a:schemeClr val="tx1"/>
                </a:solidFill>
                <a:latin typeface="+mn-lt"/>
                <a:ea typeface="+mn-ea"/>
                <a:cs typeface="+mn-cs"/>
              </a:rPr>
              <a:t>smbh</a:t>
            </a:r>
            <a:r>
              <a:rPr lang="en-US" sz="1200" kern="1200" baseline="0" dirty="0" smtClean="0">
                <a:solidFill>
                  <a:schemeClr val="tx1"/>
                </a:solidFill>
                <a:latin typeface="+mn-lt"/>
                <a:ea typeface="+mn-ea"/>
                <a:cs typeface="+mn-cs"/>
              </a:rPr>
              <a:t> we have to go to the center. The galaxy is a big place, peel away layers and try to get to the center.</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So where is it?</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Being a scientist, an astronomer, is a lot like being a detective. Detectives solve crimes, even with out directly seeing them transpire. A detective arrives at the scene of a crime after it occurred, tallies the evidence, makes a list of plausibly explanations, maybe gathers some more evidence, and narrows down the list of possibilities until only one remains. </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So</a:t>
            </a:r>
            <a:r>
              <a:rPr lang="en-US" sz="1200" kern="1200" baseline="0" dirty="0" smtClean="0">
                <a:solidFill>
                  <a:schemeClr val="tx1"/>
                </a:solidFill>
                <a:latin typeface="+mn-lt"/>
                <a:ea typeface="+mn-ea"/>
                <a:cs typeface="+mn-cs"/>
              </a:rPr>
              <a:t> lets gather some more evidence</a:t>
            </a:r>
          </a:p>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91B1864C-2108-904E-9C14-D6A983A30868}" type="slidenum">
              <a:rPr lang="en-US" smtClean="0"/>
              <a:t>3</a:t>
            </a:fld>
            <a:endParaRPr lang="en-US"/>
          </a:p>
        </p:txBody>
      </p:sp>
    </p:spTree>
    <p:extLst>
      <p:ext uri="{BB962C8B-B14F-4D97-AF65-F5344CB8AC3E}">
        <p14:creationId xmlns:p14="http://schemas.microsoft.com/office/powerpoint/2010/main" val="599745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These dots are stars dancing across the sky. They were carefully watched and their positions were painstakingly measured over the course of 10 years, and from there their orbits were carefully calculated.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Indeed</a:t>
            </a:r>
            <a:r>
              <a:rPr lang="en-US" sz="1200" kern="1200" dirty="0" smtClean="0">
                <a:solidFill>
                  <a:schemeClr val="tx1"/>
                </a:solidFill>
                <a:latin typeface="+mn-lt"/>
                <a:ea typeface="+mn-ea"/>
                <a:cs typeface="+mn-cs"/>
              </a:rPr>
              <a:t>, using some high powered 17th century math and physics, you can infer that there is a silent unseen monster imposing these orbits on the stars in this movie</a:t>
            </a:r>
            <a:r>
              <a:rPr lang="en-US" sz="1200" kern="1200" dirty="0" smtClean="0">
                <a:solidFill>
                  <a:schemeClr val="tx1"/>
                </a:solidFill>
                <a:latin typeface="+mn-lt"/>
                <a:ea typeface="+mn-ea"/>
                <a:cs typeface="+mn-cs"/>
              </a:rPr>
              <a:t>.</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a:t>
            </a:r>
            <a:r>
              <a:rPr lang="en-US" sz="1200" kern="1200" dirty="0" smtClean="0">
                <a:solidFill>
                  <a:schemeClr val="tx1"/>
                </a:solidFill>
                <a:latin typeface="+mn-lt"/>
                <a:ea typeface="+mn-ea"/>
                <a:cs typeface="+mn-cs"/>
              </a:rPr>
              <a:t>same physics that keeps the earth orbiting the sun, and the moon orbiting the earth, is at work guiding these stars around this point. </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using </a:t>
            </a:r>
            <a:r>
              <a:rPr lang="en-US" sz="1200" kern="1200" dirty="0" smtClean="0">
                <a:solidFill>
                  <a:schemeClr val="tx1"/>
                </a:solidFill>
                <a:latin typeface="+mn-lt"/>
                <a:ea typeface="+mn-ea"/>
                <a:cs typeface="+mn-cs"/>
              </a:rPr>
              <a:t>what we know about orbital dynamics, we can calculate the mass that *must* be at this point to explain the orbits we observed, and it comes in tipping the scale at a few millions of times the mass of the sun!</a:t>
            </a:r>
            <a:endParaRPr lang="en-US" dirty="0"/>
          </a:p>
        </p:txBody>
      </p:sp>
      <p:sp>
        <p:nvSpPr>
          <p:cNvPr id="4" name="Slide Number Placeholder 3"/>
          <p:cNvSpPr>
            <a:spLocks noGrp="1"/>
          </p:cNvSpPr>
          <p:nvPr>
            <p:ph type="sldNum" sz="quarter" idx="10"/>
          </p:nvPr>
        </p:nvSpPr>
        <p:spPr/>
        <p:txBody>
          <a:bodyPr/>
          <a:lstStyle/>
          <a:p>
            <a:fld id="{91B1864C-2108-904E-9C14-D6A983A30868}" type="slidenum">
              <a:rPr lang="en-US" smtClean="0"/>
              <a:t>4</a:t>
            </a:fld>
            <a:endParaRPr lang="en-US"/>
          </a:p>
        </p:txBody>
      </p:sp>
    </p:spTree>
    <p:extLst>
      <p:ext uri="{BB962C8B-B14F-4D97-AF65-F5344CB8AC3E}">
        <p14:creationId xmlns:p14="http://schemas.microsoft.com/office/powerpoint/2010/main" val="3573772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Will our view ever get better? There is an upcoming telescope that is designed to peer into the galactic center, and lift the veil on this mysterious patch of the night sky</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Event Horizon Telescope is a network of other telescopes</a:t>
            </a:r>
            <a:r>
              <a:rPr lang="en-US" sz="1200" kern="1200" baseline="0" dirty="0" smtClean="0">
                <a:solidFill>
                  <a:schemeClr val="tx1"/>
                </a:solidFill>
                <a:latin typeface="+mn-lt"/>
                <a:ea typeface="+mn-ea"/>
                <a:cs typeface="+mn-cs"/>
              </a:rPr>
              <a:t> (dots) work together (lines) Longer line = better ability to distinguish detail</a:t>
            </a:r>
            <a:r>
              <a:rPr lang="en-US" sz="1200" kern="1200" dirty="0" smtClean="0">
                <a:solidFill>
                  <a:schemeClr val="tx1"/>
                </a:solidFill>
                <a:latin typeface="+mn-lt"/>
                <a:ea typeface="+mn-ea"/>
                <a:cs typeface="+mn-cs"/>
              </a:rPr>
              <a:t>.</a:t>
            </a:r>
          </a:p>
          <a:p>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1B1864C-2108-904E-9C14-D6A983A30868}" type="slidenum">
              <a:rPr lang="en-US" smtClean="0"/>
              <a:t>5</a:t>
            </a:fld>
            <a:endParaRPr lang="en-US"/>
          </a:p>
        </p:txBody>
      </p:sp>
    </p:spTree>
    <p:extLst>
      <p:ext uri="{BB962C8B-B14F-4D97-AF65-F5344CB8AC3E}">
        <p14:creationId xmlns:p14="http://schemas.microsoft.com/office/powerpoint/2010/main" val="1171584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directly talk </a:t>
            </a:r>
            <a:r>
              <a:rPr lang="en-US" dirty="0" err="1" smtClean="0"/>
              <a:t>abt</a:t>
            </a:r>
            <a:r>
              <a:rPr lang="en-US" baseline="0" dirty="0" smtClean="0"/>
              <a:t> stellar mass </a:t>
            </a:r>
            <a:r>
              <a:rPr lang="en-US" baseline="0" dirty="0" err="1" smtClean="0"/>
              <a:t>bh</a:t>
            </a:r>
            <a:r>
              <a:rPr lang="en-US" baseline="0" dirty="0" smtClean="0"/>
              <a:t>, tell their origin story=it has consequences to how we observe them know they exist</a:t>
            </a:r>
          </a:p>
          <a:p>
            <a:r>
              <a:rPr lang="en-US" baseline="0" dirty="0" smtClean="0"/>
              <a:t>Start off 2 </a:t>
            </a:r>
            <a:r>
              <a:rPr lang="en-US" baseline="0" dirty="0" err="1" smtClean="0"/>
              <a:t>stars.prob</a:t>
            </a:r>
            <a:r>
              <a:rPr lang="en-US" baseline="0" dirty="0" smtClean="0"/>
              <a:t> born together, coming from same stellar </a:t>
            </a:r>
            <a:r>
              <a:rPr lang="en-US" baseline="0" dirty="0" err="1" smtClean="0"/>
              <a:t>nursary</a:t>
            </a:r>
            <a:r>
              <a:rPr lang="en-US" baseline="0" dirty="0" smtClean="0"/>
              <a:t>. </a:t>
            </a:r>
          </a:p>
          <a:p>
            <a:r>
              <a:rPr lang="en-US" baseline="0" dirty="0" smtClean="0"/>
              <a:t>One dies super nova, blows off outer layers, leaves </a:t>
            </a:r>
            <a:r>
              <a:rPr lang="en-US" baseline="0" dirty="0" err="1" smtClean="0"/>
              <a:t>behid</a:t>
            </a:r>
            <a:r>
              <a:rPr lang="en-US" baseline="0" dirty="0" smtClean="0"/>
              <a:t> dense core: black hole</a:t>
            </a:r>
          </a:p>
          <a:p>
            <a:r>
              <a:rPr lang="en-US" baseline="0" dirty="0" smtClean="0"/>
              <a:t>Other evolves and becomes big and puffy as it gets old (like people)</a:t>
            </a:r>
          </a:p>
          <a:p>
            <a:r>
              <a:rPr lang="en-US" baseline="0" dirty="0" smtClean="0"/>
              <a:t>As the red giant expands, its surface comes dangerously close to the </a:t>
            </a:r>
            <a:r>
              <a:rPr lang="en-US" baseline="0" dirty="0" err="1" smtClean="0"/>
              <a:t>bh</a:t>
            </a:r>
            <a:r>
              <a:rPr lang="en-US" baseline="0" dirty="0" smtClean="0"/>
              <a:t>, and the </a:t>
            </a:r>
            <a:r>
              <a:rPr lang="en-US" baseline="0" dirty="0" err="1" smtClean="0"/>
              <a:t>bh</a:t>
            </a:r>
            <a:r>
              <a:rPr lang="en-US" baseline="0" dirty="0" smtClean="0"/>
              <a:t> actually starts to strip material off of it.</a:t>
            </a:r>
          </a:p>
        </p:txBody>
      </p:sp>
      <p:sp>
        <p:nvSpPr>
          <p:cNvPr id="4" name="Slide Number Placeholder 3"/>
          <p:cNvSpPr>
            <a:spLocks noGrp="1"/>
          </p:cNvSpPr>
          <p:nvPr>
            <p:ph type="sldNum" sz="quarter" idx="10"/>
          </p:nvPr>
        </p:nvSpPr>
        <p:spPr/>
        <p:txBody>
          <a:bodyPr/>
          <a:lstStyle/>
          <a:p>
            <a:fld id="{91B1864C-2108-904E-9C14-D6A983A30868}" type="slidenum">
              <a:rPr lang="en-US" smtClean="0"/>
              <a:t>7</a:t>
            </a:fld>
            <a:endParaRPr lang="en-US"/>
          </a:p>
        </p:txBody>
      </p:sp>
    </p:spTree>
    <p:extLst>
      <p:ext uri="{BB962C8B-B14F-4D97-AF65-F5344CB8AC3E}">
        <p14:creationId xmlns:p14="http://schemas.microsoft.com/office/powerpoint/2010/main" val="3961540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Material is</a:t>
            </a:r>
            <a:r>
              <a:rPr lang="en-US" baseline="0" dirty="0" smtClean="0"/>
              <a:t> syphoned off of the puffy star by the black hole, and swirls around </a:t>
            </a:r>
            <a:r>
              <a:rPr lang="en-US" baseline="0" dirty="0" err="1" smtClean="0"/>
              <a:t>bh</a:t>
            </a:r>
            <a:r>
              <a:rPr lang="en-US" baseline="0" dirty="0" smtClean="0"/>
              <a:t> in a disk, eventually falls on </a:t>
            </a:r>
            <a:r>
              <a:rPr lang="en-US" baseline="0" dirty="0" err="1" smtClean="0"/>
              <a:t>bh</a:t>
            </a:r>
            <a:r>
              <a:rPr lang="en-US" baseline="0" dirty="0" smtClean="0"/>
              <a:t>. Process called </a:t>
            </a:r>
            <a:r>
              <a:rPr lang="en-US" baseline="0" dirty="0" err="1" smtClean="0"/>
              <a:t>acretion</a:t>
            </a:r>
            <a:r>
              <a:rPr lang="en-US" baseline="0" dirty="0" smtClean="0"/>
              <a:t>-ubiquitous in astronomy. </a:t>
            </a:r>
          </a:p>
          <a:p>
            <a:endParaRPr lang="en-US" baseline="0" dirty="0" smtClean="0"/>
          </a:p>
          <a:p>
            <a:r>
              <a:rPr lang="en-US" baseline="0" dirty="0" smtClean="0"/>
              <a:t>Familiar terrestrial process: water going down a drain. </a:t>
            </a:r>
            <a:endParaRPr lang="en-US" dirty="0" smtClean="0"/>
          </a:p>
          <a:p>
            <a:endParaRPr lang="en-US" dirty="0" smtClean="0"/>
          </a:p>
          <a:p>
            <a:r>
              <a:rPr lang="en-US" dirty="0" smtClean="0"/>
              <a:t>Process is special </a:t>
            </a:r>
            <a:r>
              <a:rPr lang="en-US" dirty="0" err="1" smtClean="0"/>
              <a:t>bc</a:t>
            </a:r>
            <a:r>
              <a:rPr lang="en-US" dirty="0" smtClean="0"/>
              <a:t> it</a:t>
            </a:r>
            <a:r>
              <a:rPr lang="en-US" baseline="0" dirty="0" smtClean="0"/>
              <a:t> is how we know </a:t>
            </a:r>
            <a:r>
              <a:rPr lang="en-US" baseline="0" dirty="0" err="1" smtClean="0"/>
              <a:t>bh</a:t>
            </a:r>
            <a:r>
              <a:rPr lang="en-US" baseline="0" dirty="0" smtClean="0"/>
              <a:t> exists, we observe the </a:t>
            </a:r>
            <a:r>
              <a:rPr lang="en-US" baseline="0" dirty="0" err="1" smtClean="0"/>
              <a:t>signitues</a:t>
            </a:r>
            <a:r>
              <a:rPr lang="en-US" baseline="0" dirty="0" smtClean="0"/>
              <a:t> of this process</a:t>
            </a:r>
          </a:p>
          <a:p>
            <a:endParaRPr lang="en-US" baseline="0" dirty="0" smtClean="0"/>
          </a:p>
          <a:p>
            <a:r>
              <a:rPr lang="en-US" baseline="0" dirty="0" smtClean="0"/>
              <a:t>Violent events, emit high energy light: stay tuned for </a:t>
            </a:r>
            <a:r>
              <a:rPr lang="en-US" baseline="0" dirty="0" err="1" smtClean="0"/>
              <a:t>steph</a:t>
            </a:r>
            <a:endParaRPr lang="en-US" dirty="0" smtClean="0"/>
          </a:p>
          <a:p>
            <a:endParaRPr lang="en-US" dirty="0" smtClean="0"/>
          </a:p>
          <a:p>
            <a:r>
              <a:rPr lang="en-US" dirty="0" smtClean="0"/>
              <a:t>Stellar </a:t>
            </a:r>
            <a:r>
              <a:rPr lang="en-US" dirty="0" err="1" smtClean="0"/>
              <a:t>fratracide</a:t>
            </a:r>
            <a:endParaRPr lang="en-US" dirty="0" smtClean="0"/>
          </a:p>
        </p:txBody>
      </p:sp>
      <p:sp>
        <p:nvSpPr>
          <p:cNvPr id="4" name="Slide Number Placeholder 3"/>
          <p:cNvSpPr>
            <a:spLocks noGrp="1"/>
          </p:cNvSpPr>
          <p:nvPr>
            <p:ph type="sldNum" sz="quarter" idx="10"/>
          </p:nvPr>
        </p:nvSpPr>
        <p:spPr/>
        <p:txBody>
          <a:bodyPr/>
          <a:lstStyle/>
          <a:p>
            <a:fld id="{91B1864C-2108-904E-9C14-D6A983A30868}" type="slidenum">
              <a:rPr lang="en-US" smtClean="0"/>
              <a:t>8</a:t>
            </a:fld>
            <a:endParaRPr lang="en-US"/>
          </a:p>
        </p:txBody>
      </p:sp>
    </p:spTree>
    <p:extLst>
      <p:ext uri="{BB962C8B-B14F-4D97-AF65-F5344CB8AC3E}">
        <p14:creationId xmlns:p14="http://schemas.microsoft.com/office/powerpoint/2010/main" val="1704299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recap XRB</a:t>
            </a:r>
          </a:p>
          <a:p>
            <a:endParaRPr lang="en-US" dirty="0" smtClean="0"/>
          </a:p>
          <a:p>
            <a:r>
              <a:rPr lang="en-US" dirty="0" smtClean="0"/>
              <a:t>Born</a:t>
            </a:r>
            <a:r>
              <a:rPr lang="en-US" baseline="0" dirty="0" smtClean="0"/>
              <a:t>, live a life, die, come back from dead, start eating friends</a:t>
            </a:r>
          </a:p>
          <a:p>
            <a:endParaRPr lang="en-US" baseline="0" dirty="0" smtClean="0"/>
          </a:p>
          <a:p>
            <a:r>
              <a:rPr lang="en-US" baseline="0" dirty="0" smtClean="0"/>
              <a:t>ZOMBIE STAR!!!!</a:t>
            </a:r>
            <a:endParaRPr lang="en-US" dirty="0" smtClean="0"/>
          </a:p>
        </p:txBody>
      </p:sp>
      <p:sp>
        <p:nvSpPr>
          <p:cNvPr id="4" name="Slide Number Placeholder 3"/>
          <p:cNvSpPr>
            <a:spLocks noGrp="1"/>
          </p:cNvSpPr>
          <p:nvPr>
            <p:ph type="sldNum" sz="quarter" idx="10"/>
          </p:nvPr>
        </p:nvSpPr>
        <p:spPr/>
        <p:txBody>
          <a:bodyPr/>
          <a:lstStyle/>
          <a:p>
            <a:fld id="{91B1864C-2108-904E-9C14-D6A983A30868}" type="slidenum">
              <a:rPr lang="en-US" smtClean="0"/>
              <a:t>9</a:t>
            </a:fld>
            <a:endParaRPr lang="en-US"/>
          </a:p>
        </p:txBody>
      </p:sp>
    </p:spTree>
    <p:extLst>
      <p:ext uri="{BB962C8B-B14F-4D97-AF65-F5344CB8AC3E}">
        <p14:creationId xmlns:p14="http://schemas.microsoft.com/office/powerpoint/2010/main" val="4247247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ound Diagonal Corner Rectangle 6"/>
          <p:cNvSpPr/>
          <p:nvPr/>
        </p:nvSpPr>
        <p:spPr>
          <a:xfrm>
            <a:off x="164592" y="146304"/>
            <a:ext cx="8814816" cy="2505456"/>
          </a:xfrm>
          <a:prstGeom prst="round2DiagRect">
            <a:avLst>
              <a:gd name="adj1" fmla="val 11807"/>
              <a:gd name="adj2" fmla="val 0"/>
            </a:avLst>
          </a:prstGeom>
          <a:solidFill>
            <a:schemeClr val="bg2">
              <a:tint val="85000"/>
              <a:shade val="90000"/>
              <a:satMod val="150000"/>
              <a:alpha val="65000"/>
            </a:schemeClr>
          </a:solidFill>
          <a:ln w="11000" cap="rnd" cmpd="sng" algn="ctr">
            <a:solidFill>
              <a:schemeClr val="bg2">
                <a:tint val="78000"/>
                <a:satMod val="180000"/>
                <a:alpha val="88000"/>
              </a:schemeClr>
            </a:solidFill>
            <a:prstDash val="solid"/>
          </a:ln>
          <a:effectLst>
            <a:innerShdw blurRad="114300">
              <a:srgbClr val="000000">
                <a:alpha val="10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Title 7"/>
          <p:cNvSpPr>
            <a:spLocks noGrp="1"/>
          </p:cNvSpPr>
          <p:nvPr>
            <p:ph type="ctrTitle"/>
          </p:nvPr>
        </p:nvSpPr>
        <p:spPr>
          <a:xfrm>
            <a:off x="464234" y="381001"/>
            <a:ext cx="8229600" cy="2209800"/>
          </a:xfrm>
        </p:spPr>
        <p:txBody>
          <a:bodyPr lIns="45720" rIns="228600" anchor="b">
            <a:normAutofit/>
          </a:bodyPr>
          <a:lstStyle>
            <a:lvl1pPr marL="0" algn="r">
              <a:defRPr sz="4800"/>
            </a:lvl1pPr>
            <a:extLst/>
          </a:lstStyle>
          <a:p>
            <a:r>
              <a:rPr kumimoji="0" lang="en-US" smtClean="0"/>
              <a:t>Click to edit Master title style</a:t>
            </a:r>
            <a:endParaRPr kumimoji="0" lang="en-US"/>
          </a:p>
        </p:txBody>
      </p:sp>
      <p:sp>
        <p:nvSpPr>
          <p:cNvPr id="9" name="Subtitle 8"/>
          <p:cNvSpPr>
            <a:spLocks noGrp="1"/>
          </p:cNvSpPr>
          <p:nvPr>
            <p:ph type="subTitle" idx="1"/>
          </p:nvPr>
        </p:nvSpPr>
        <p:spPr>
          <a:xfrm>
            <a:off x="2133600" y="2819400"/>
            <a:ext cx="6560234" cy="1752600"/>
          </a:xfrm>
        </p:spPr>
        <p:txBody>
          <a:bodyPr lIns="45720" rIns="246888"/>
          <a:lstStyle>
            <a:lvl1pPr marL="0" indent="0" algn="r">
              <a:spcBef>
                <a:spcPts val="0"/>
              </a:spcBef>
              <a:buNone/>
              <a:defRPr>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10" name="Date Placeholder 9"/>
          <p:cNvSpPr>
            <a:spLocks noGrp="1"/>
          </p:cNvSpPr>
          <p:nvPr>
            <p:ph type="dt" sz="half" idx="10"/>
          </p:nvPr>
        </p:nvSpPr>
        <p:spPr>
          <a:xfrm>
            <a:off x="5562600" y="6509004"/>
            <a:ext cx="3002280" cy="274320"/>
          </a:xfrm>
        </p:spPr>
        <p:txBody>
          <a:bodyPr vert="horz" rtlCol="0"/>
          <a:lstStyle>
            <a:extLst/>
          </a:lstStyle>
          <a:p>
            <a:pPr eaLnBrk="1" latinLnBrk="0" hangingPunct="1"/>
            <a:fld id="{E637BB6B-EE1B-48FB-8575-0D55C373DE88}" type="datetimeFigureOut">
              <a:rPr lang="en-US" smtClean="0"/>
              <a:pPr eaLnBrk="1" latinLnBrk="0" hangingPunct="1"/>
              <a:t>2/16/15</a:t>
            </a:fld>
            <a:endParaRPr lang="en-US"/>
          </a:p>
        </p:txBody>
      </p:sp>
      <p:sp>
        <p:nvSpPr>
          <p:cNvPr id="11" name="Slide Number Placeholder 10"/>
          <p:cNvSpPr>
            <a:spLocks noGrp="1"/>
          </p:cNvSpPr>
          <p:nvPr>
            <p:ph type="sldNum" sz="quarter" idx="11"/>
          </p:nvPr>
        </p:nvSpPr>
        <p:spPr>
          <a:xfrm>
            <a:off x="8638952" y="6509004"/>
            <a:ext cx="464288" cy="274320"/>
          </a:xfrm>
        </p:spPr>
        <p:txBody>
          <a:bodyPr vert="horz" rtlCol="0"/>
          <a:lstStyle>
            <a:lvl1pPr>
              <a:defRPr>
                <a:solidFill>
                  <a:schemeClr val="tx2">
                    <a:shade val="90000"/>
                  </a:schemeClr>
                </a:solidFill>
              </a:defRPr>
            </a:lvl1pPr>
            <a:extLst/>
          </a:lstStyle>
          <a:p>
            <a:fld id="{2D57B0AA-AC8E-4463-ADAC-E87D09B82E4F}" type="slidenum">
              <a:rPr lang="en-US" smtClean="0"/>
              <a:t>‹#›</a:t>
            </a:fld>
            <a:endParaRPr lang="en-US"/>
          </a:p>
        </p:txBody>
      </p:sp>
      <p:sp>
        <p:nvSpPr>
          <p:cNvPr id="12" name="Footer Placeholder 11"/>
          <p:cNvSpPr>
            <a:spLocks noGrp="1"/>
          </p:cNvSpPr>
          <p:nvPr>
            <p:ph type="ftr" sz="quarter" idx="12"/>
          </p:nvPr>
        </p:nvSpPr>
        <p:spPr>
          <a:xfrm>
            <a:off x="1600200" y="6509004"/>
            <a:ext cx="3907464" cy="274320"/>
          </a:xfrm>
        </p:spPr>
        <p:txBody>
          <a:bodyPr vert="horz" rtlCol="0"/>
          <a:lstStyle>
            <a:extLst/>
          </a:lstStyle>
          <a:p>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eaLnBrk="1" latinLnBrk="0" hangingPunct="1"/>
            <a:fld id="{E637BB6B-EE1B-48FB-8575-0D55C373DE88}" type="datetimeFigureOut">
              <a:rPr lang="en-US" smtClean="0"/>
              <a:pPr eaLnBrk="1" latinLnBrk="0" hangingPunct="1"/>
              <a:t>2/16/15</a:t>
            </a:fld>
            <a:endParaRPr lang="en-US" dirty="0"/>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lgn="l">
              <a:defRPr/>
            </a:lvl1pPr>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eaLnBrk="1" latinLnBrk="0" hangingPunct="1"/>
            <a:fld id="{E637BB6B-EE1B-48FB-8575-0D55C373DE88}" type="datetimeFigureOut">
              <a:rPr lang="en-US" smtClean="0"/>
              <a:pPr eaLnBrk="1" latinLnBrk="0" hangingPunct="1"/>
              <a:t>2/16/15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588392" y="1424588"/>
            <a:ext cx="800100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pPr eaLnBrk="1" latinLnBrk="0" hangingPunct="1"/>
            <a:fld id="{E637BB6B-EE1B-48FB-8575-0D55C373DE88}" type="datetimeFigureOut">
              <a:rPr lang="en-US" smtClean="0"/>
              <a:pPr eaLnBrk="1" latinLnBrk="0" hangingPunct="1"/>
              <a:t>2/16/15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7" name="Rectangle 6"/>
          <p:cNvSpPr/>
          <p:nvPr/>
        </p:nvSpPr>
        <p:spPr>
          <a:xfrm>
            <a:off x="1000128" y="3267456"/>
            <a:ext cx="74066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722376" y="498230"/>
            <a:ext cx="7772400" cy="2731008"/>
          </a:xfrm>
        </p:spPr>
        <p:txBody>
          <a:bodyPr rIns="100584"/>
          <a:lstStyle>
            <a:lvl1pPr algn="r">
              <a:buNone/>
              <a:defRPr sz="4000" b="1" cap="none">
                <a:solidFill>
                  <a:schemeClr val="accent1">
                    <a:tint val="95000"/>
                    <a:satMod val="200000"/>
                  </a:schemeClr>
                </a:solidFill>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3287713"/>
            <a:ext cx="7772400" cy="1509712"/>
          </a:xfrm>
        </p:spPr>
        <p:txBody>
          <a:bodyPr rIns="128016" anchor="t"/>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a:xfrm>
            <a:off x="5562600" y="6513670"/>
            <a:ext cx="3002280" cy="274320"/>
          </a:xfrm>
        </p:spPr>
        <p:txBody>
          <a:bodyPr vert="horz" rtlCol="0"/>
          <a:lstStyle>
            <a:extLst/>
          </a:lstStyle>
          <a:p>
            <a:pPr eaLnBrk="1" latinLnBrk="0" hangingPunct="1"/>
            <a:fld id="{E637BB6B-EE1B-48FB-8575-0D55C373DE88}" type="datetimeFigureOut">
              <a:rPr lang="en-US" smtClean="0"/>
              <a:pPr eaLnBrk="1" latinLnBrk="0" hangingPunct="1"/>
              <a:t>2/16/15</a:t>
            </a:fld>
            <a:endParaRPr lang="en-US"/>
          </a:p>
        </p:txBody>
      </p:sp>
      <p:sp>
        <p:nvSpPr>
          <p:cNvPr id="9" name="Slide Number Placeholder 8"/>
          <p:cNvSpPr>
            <a:spLocks noGrp="1"/>
          </p:cNvSpPr>
          <p:nvPr>
            <p:ph type="sldNum" sz="quarter" idx="11"/>
          </p:nvPr>
        </p:nvSpPr>
        <p:spPr>
          <a:xfrm>
            <a:off x="8638952" y="6513670"/>
            <a:ext cx="464288" cy="274320"/>
          </a:xfrm>
        </p:spPr>
        <p:txBody>
          <a:bodyPr vert="horz" rtlCol="0"/>
          <a:lstStyle>
            <a:lvl1pPr>
              <a:defRPr>
                <a:solidFill>
                  <a:schemeClr val="tx2">
                    <a:shade val="90000"/>
                  </a:schemeClr>
                </a:solidFill>
              </a:defRPr>
            </a:lvl1pPr>
            <a:extLst/>
          </a:lstStyle>
          <a:p>
            <a:fld id="{2AA957AF-53C0-420B-9C2D-77DB1416566C}" type="slidenum">
              <a:rPr kumimoji="0" lang="en-US" smtClean="0"/>
              <a:pPr eaLnBrk="1" latinLnBrk="0" hangingPunct="1"/>
              <a:t>‹#›</a:t>
            </a:fld>
            <a:endParaRPr kumimoji="0" lang="en-US"/>
          </a:p>
        </p:txBody>
      </p:sp>
      <p:sp>
        <p:nvSpPr>
          <p:cNvPr id="10" name="Footer Placeholder 9"/>
          <p:cNvSpPr>
            <a:spLocks noGrp="1"/>
          </p:cNvSpPr>
          <p:nvPr>
            <p:ph type="ftr" sz="quarter" idx="12"/>
          </p:nvPr>
        </p:nvSpPr>
        <p:spPr>
          <a:xfrm>
            <a:off x="1600200" y="6513670"/>
            <a:ext cx="3907464" cy="274320"/>
          </a:xfrm>
        </p:spPr>
        <p:txBody>
          <a:bodyPr vert="horz" rtlCol="0"/>
          <a:lstStyle>
            <a:extLst/>
          </a:lstStyle>
          <a:p>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45920"/>
            <a:ext cx="4038600" cy="45262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645920"/>
            <a:ext cx="4038600" cy="45262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pPr eaLnBrk="1" latinLnBrk="0" hangingPunct="1"/>
            <a:fld id="{E637BB6B-EE1B-48FB-8575-0D55C373DE88}" type="datetimeFigureOut">
              <a:rPr lang="en-US" smtClean="0"/>
              <a:pPr eaLnBrk="1" latinLnBrk="0" hangingPunct="1"/>
              <a:t>2/16/15</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a:xfrm>
            <a:off x="8641080" y="6514568"/>
            <a:ext cx="464288" cy="274320"/>
          </a:xfrm>
        </p:spPr>
        <p:txBody>
          <a:bodyPr/>
          <a:lstStyle>
            <a:extLst/>
          </a:lstStyle>
          <a:p>
            <a:fld id="{2AA957AF-53C0-420B-9C2D-77DB1416566C}" type="slidenum">
              <a:rPr kumimoji="0" lang="en-US" smtClean="0"/>
              <a:pPr eaLnBrk="1" latinLnBrk="0" hangingPunct="1"/>
              <a:t>‹#›</a:t>
            </a:fld>
            <a:endParaRPr kumimoji="0" lang="en-US"/>
          </a:p>
        </p:txBody>
      </p:sp>
      <p:sp>
        <p:nvSpPr>
          <p:cNvPr id="10" name="Rectangle 9"/>
          <p:cNvSpPr/>
          <p:nvPr/>
        </p:nvSpPr>
        <p:spPr>
          <a:xfrm>
            <a:off x="588392" y="1424588"/>
            <a:ext cx="800100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616744" y="2165216"/>
            <a:ext cx="37490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b"/>
          <a:lstStyle>
            <a:extLst/>
          </a:lstStyle>
          <a:p>
            <a:pPr algn="ctr" eaLnBrk="1" latinLnBrk="0" hangingPunct="1"/>
            <a:endParaRPr kumimoji="0" lang="en-US"/>
          </a:p>
        </p:txBody>
      </p:sp>
      <p:sp>
        <p:nvSpPr>
          <p:cNvPr id="11" name="Rectangle 10"/>
          <p:cNvSpPr/>
          <p:nvPr/>
        </p:nvSpPr>
        <p:spPr>
          <a:xfrm>
            <a:off x="4800600" y="2165216"/>
            <a:ext cx="37490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b"/>
          <a:lstStyle>
            <a:extLst/>
          </a:lstStyle>
          <a:p>
            <a:pPr algn="ctr" eaLnBrk="1" latinLnBrk="0" hangingPunct="1"/>
            <a:endParaRPr kumimoji="0" lang="en-US"/>
          </a:p>
        </p:txBody>
      </p:sp>
      <p:sp>
        <p:nvSpPr>
          <p:cNvPr id="2" name="Title 1"/>
          <p:cNvSpPr>
            <a:spLocks noGrp="1"/>
          </p:cNvSpPr>
          <p:nvPr>
            <p:ph type="title"/>
          </p:nvPr>
        </p:nvSpPr>
        <p:spPr>
          <a:xfrm>
            <a:off x="457200" y="251948"/>
            <a:ext cx="8229600" cy="1143000"/>
          </a:xfrm>
        </p:spPr>
        <p:txBody>
          <a:bodyPr anchor="b"/>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535113"/>
            <a:ext cx="4040188" cy="639762"/>
          </a:xfrm>
        </p:spPr>
        <p:txBody>
          <a:bodyPr anchor="b">
            <a:noAutofit/>
          </a:bodyPr>
          <a:lstStyle>
            <a:lvl1pPr marL="91440" indent="0" algn="l">
              <a:spcBef>
                <a:spcPts val="0"/>
              </a:spcBef>
              <a:buNone/>
              <a:defRPr sz="2200" b="0" cap="all" baseline="0"/>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535113"/>
            <a:ext cx="4041775" cy="639762"/>
          </a:xfrm>
        </p:spPr>
        <p:txBody>
          <a:bodyPr anchor="b">
            <a:noAutofit/>
          </a:bodyPr>
          <a:lstStyle>
            <a:lvl1pPr marL="91440" indent="0" algn="l">
              <a:spcBef>
                <a:spcPts val="0"/>
              </a:spcBef>
              <a:buNone/>
              <a:defRPr sz="2200" b="0" cap="all" baseline="0"/>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362200"/>
            <a:ext cx="4040188" cy="3941763"/>
          </a:xfrm>
        </p:spPr>
        <p:txBody>
          <a:bodyPr lIns="91440"/>
          <a:lstStyle>
            <a:lvl1pPr>
              <a:defRPr sz="22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362200"/>
            <a:ext cx="4041775" cy="3941763"/>
          </a:xfrm>
        </p:spPr>
        <p:txBody>
          <a:bodyPr/>
          <a:lstStyle>
            <a:lvl1pPr>
              <a:defRPr sz="22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pPr eaLnBrk="1" latinLnBrk="0" hangingPunct="1"/>
            <a:fld id="{E637BB6B-EE1B-48FB-8575-0D55C373DE88}" type="datetimeFigureOut">
              <a:rPr lang="en-US" smtClean="0"/>
              <a:pPr eaLnBrk="1" latinLnBrk="0" hangingPunct="1"/>
              <a:t>2/16/15</a:t>
            </a:fld>
            <a:endParaRPr lang="en-US"/>
          </a:p>
        </p:txBody>
      </p:sp>
      <p:sp>
        <p:nvSpPr>
          <p:cNvPr id="8" name="Footer Placeholder 7"/>
          <p:cNvSpPr>
            <a:spLocks noGrp="1"/>
          </p:cNvSpPr>
          <p:nvPr>
            <p:ph type="ftr" sz="quarter" idx="11"/>
          </p:nvPr>
        </p:nvSpPr>
        <p:spPr/>
        <p:txBody>
          <a:bodyPr/>
          <a:lstStyle>
            <a:extLst/>
          </a:lstStyle>
          <a:p>
            <a:endParaRPr kumimoji="0" lang="en-US"/>
          </a:p>
        </p:txBody>
      </p:sp>
      <p:sp>
        <p:nvSpPr>
          <p:cNvPr id="9" name="Slide Number Placeholder 8"/>
          <p:cNvSpPr>
            <a:spLocks noGrp="1"/>
          </p:cNvSpPr>
          <p:nvPr>
            <p:ph type="sldNum" sz="quarter" idx="12"/>
          </p:nvPr>
        </p:nvSpPr>
        <p:spPr>
          <a:xfrm>
            <a:off x="8641080" y="6514568"/>
            <a:ext cx="464288" cy="274320"/>
          </a:xfrm>
        </p:spPr>
        <p:txBody>
          <a:bodyPr/>
          <a:lstStyle>
            <a:extLst/>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53218"/>
            <a:ext cx="8229600" cy="1143000"/>
          </a:xfrm>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pPr eaLnBrk="1" latinLnBrk="0" hangingPunct="1"/>
            <a:fld id="{E637BB6B-EE1B-48FB-8575-0D55C373DE88}" type="datetimeFigureOut">
              <a:rPr lang="en-US" smtClean="0"/>
              <a:pPr eaLnBrk="1" latinLnBrk="0" hangingPunct="1"/>
              <a:t>2/16/15</a:t>
            </a:fld>
            <a:endParaRPr lang="en-US"/>
          </a:p>
        </p:txBody>
      </p:sp>
      <p:sp>
        <p:nvSpPr>
          <p:cNvPr id="4" name="Footer Placeholder 3"/>
          <p:cNvSpPr>
            <a:spLocks noGrp="1"/>
          </p:cNvSpPr>
          <p:nvPr>
            <p:ph type="ftr" sz="quarter" idx="11"/>
          </p:nvPr>
        </p:nvSpPr>
        <p:spPr/>
        <p:txBody>
          <a:bodyPr/>
          <a:lstStyle>
            <a:extLst/>
          </a:lstStyle>
          <a:p>
            <a:endParaRPr kumimoji="0" lang="en-US"/>
          </a:p>
        </p:txBody>
      </p:sp>
      <p:sp>
        <p:nvSpPr>
          <p:cNvPr id="5" name="Slide Number Placeholder 4"/>
          <p:cNvSpPr>
            <a:spLocks noGrp="1"/>
          </p:cNvSpPr>
          <p:nvPr>
            <p:ph type="sldNum" sz="quarter" idx="12"/>
          </p:nvPr>
        </p:nvSpPr>
        <p:spPr/>
        <p:txBody>
          <a:bodyPr/>
          <a:lstStyle>
            <a:extLst/>
          </a:lstStyle>
          <a:p>
            <a:fld id="{2AA957AF-53C0-420B-9C2D-77DB1416566C}" type="slidenum">
              <a:rPr kumimoji="0" lang="en-US" smtClean="0"/>
              <a:pPr eaLnBrk="1" latinLnBrk="0" hangingPunct="1"/>
              <a:t>‹#›</a:t>
            </a:fld>
            <a:endParaRPr kumimoji="0" lang="en-US"/>
          </a:p>
        </p:txBody>
      </p:sp>
      <p:sp>
        <p:nvSpPr>
          <p:cNvPr id="7" name="Rectangle 6"/>
          <p:cNvSpPr/>
          <p:nvPr/>
        </p:nvSpPr>
        <p:spPr>
          <a:xfrm>
            <a:off x="588392" y="1424588"/>
            <a:ext cx="800100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pPr eaLnBrk="1" latinLnBrk="0" hangingPunct="1"/>
            <a:fld id="{E637BB6B-EE1B-48FB-8575-0D55C373DE88}" type="datetimeFigureOut">
              <a:rPr lang="en-US" smtClean="0"/>
              <a:pPr eaLnBrk="1" latinLnBrk="0" hangingPunct="1"/>
              <a:t>2/16/15</a:t>
            </a:fld>
            <a:endParaRPr lang="en-US"/>
          </a:p>
        </p:txBody>
      </p:sp>
      <p:sp>
        <p:nvSpPr>
          <p:cNvPr id="3" name="Footer Placeholder 2"/>
          <p:cNvSpPr>
            <a:spLocks noGrp="1"/>
          </p:cNvSpPr>
          <p:nvPr>
            <p:ph type="ftr" sz="quarter" idx="11"/>
          </p:nvPr>
        </p:nvSpPr>
        <p:spPr/>
        <p:txBody>
          <a:bodyPr/>
          <a:lstStyle>
            <a:extLst/>
          </a:lstStyle>
          <a:p>
            <a:endParaRPr kumimoji="0" lang="en-US"/>
          </a:p>
        </p:txBody>
      </p:sp>
      <p:sp>
        <p:nvSpPr>
          <p:cNvPr id="4" name="Slide Number Placeholder 3"/>
          <p:cNvSpPr>
            <a:spLocks noGrp="1"/>
          </p:cNvSpPr>
          <p:nvPr>
            <p:ph type="sldNum" sz="quarter" idx="12"/>
          </p:nvPr>
        </p:nvSpPr>
        <p:spPr/>
        <p:txBody>
          <a:bodyPr/>
          <a:lstStyle>
            <a:extLst/>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2"/>
      </p:bgRef>
    </p:bg>
    <p:spTree>
      <p:nvGrpSpPr>
        <p:cNvPr id="1" name=""/>
        <p:cNvGrpSpPr/>
        <p:nvPr/>
      </p:nvGrpSpPr>
      <p:grpSpPr>
        <a:xfrm>
          <a:off x="0" y="0"/>
          <a:ext cx="0" cy="0"/>
          <a:chOff x="0" y="0"/>
          <a:chExt cx="0" cy="0"/>
        </a:xfrm>
      </p:grpSpPr>
      <p:sp>
        <p:nvSpPr>
          <p:cNvPr id="8" name="Rectangle 7"/>
          <p:cNvSpPr/>
          <p:nvPr/>
        </p:nvSpPr>
        <p:spPr>
          <a:xfrm>
            <a:off x="5057552" y="1057656"/>
            <a:ext cx="37490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4963136" y="304800"/>
            <a:ext cx="3931920" cy="762000"/>
          </a:xfrm>
        </p:spPr>
        <p:txBody>
          <a:bodyPr anchor="b"/>
          <a:lstStyle>
            <a:lvl1pPr marL="0" algn="r">
              <a:buNone/>
              <a:defRPr sz="2000" b="1"/>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963136" y="1107560"/>
            <a:ext cx="3931920" cy="1066800"/>
          </a:xfrm>
        </p:spPr>
        <p:txBody>
          <a:bodyPr/>
          <a:lstStyle>
            <a:lvl1pPr marL="0" indent="0" algn="r">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228600" y="2209800"/>
            <a:ext cx="8666456" cy="3977640"/>
          </a:xfrm>
        </p:spPr>
        <p:txBody>
          <a:bodyPr/>
          <a:lstStyle>
            <a:lvl1pPr marL="292608">
              <a:defRPr sz="3200"/>
            </a:lvl1pPr>
            <a:lvl2pPr marL="594360">
              <a:defRPr sz="2800"/>
            </a:lvl2pPr>
            <a:lvl3pPr marL="822960">
              <a:defRPr sz="2400"/>
            </a:lvl3pPr>
            <a:lvl4pPr marL="1051560">
              <a:defRPr sz="2000"/>
            </a:lvl4pPr>
            <a:lvl5pPr marL="1261872">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9" name="Date Placeholder 8"/>
          <p:cNvSpPr>
            <a:spLocks noGrp="1"/>
          </p:cNvSpPr>
          <p:nvPr>
            <p:ph type="dt" sz="half" idx="10"/>
          </p:nvPr>
        </p:nvSpPr>
        <p:spPr>
          <a:xfrm>
            <a:off x="5562600" y="6513670"/>
            <a:ext cx="3002280" cy="274320"/>
          </a:xfrm>
        </p:spPr>
        <p:txBody>
          <a:bodyPr vert="horz" rtlCol="0"/>
          <a:lstStyle>
            <a:extLst/>
          </a:lstStyle>
          <a:p>
            <a:pPr eaLnBrk="1" latinLnBrk="0" hangingPunct="1"/>
            <a:fld id="{E637BB6B-EE1B-48FB-8575-0D55C373DE88}" type="datetimeFigureOut">
              <a:rPr lang="en-US" smtClean="0"/>
              <a:pPr eaLnBrk="1" latinLnBrk="0" hangingPunct="1"/>
              <a:t>2/16/15</a:t>
            </a:fld>
            <a:endParaRPr lang="en-US"/>
          </a:p>
        </p:txBody>
      </p:sp>
      <p:sp>
        <p:nvSpPr>
          <p:cNvPr id="10" name="Slide Number Placeholder 9"/>
          <p:cNvSpPr>
            <a:spLocks noGrp="1"/>
          </p:cNvSpPr>
          <p:nvPr>
            <p:ph type="sldNum" sz="quarter" idx="11"/>
          </p:nvPr>
        </p:nvSpPr>
        <p:spPr>
          <a:xfrm>
            <a:off x="8638952" y="6513670"/>
            <a:ext cx="464288" cy="274320"/>
          </a:xfrm>
        </p:spPr>
        <p:txBody>
          <a:bodyPr vert="horz" rtlCol="0"/>
          <a:lstStyle>
            <a:lvl1pPr>
              <a:defRPr>
                <a:solidFill>
                  <a:schemeClr val="tx2">
                    <a:shade val="90000"/>
                  </a:schemeClr>
                </a:solidFill>
              </a:defRPr>
            </a:lvl1pPr>
            <a:extLst/>
          </a:lstStyle>
          <a:p>
            <a:fld id="{2AA957AF-53C0-420B-9C2D-77DB1416566C}" type="slidenum">
              <a:rPr kumimoji="0" lang="en-US" smtClean="0"/>
              <a:pPr eaLnBrk="1" latinLnBrk="0" hangingPunct="1"/>
              <a:t>‹#›</a:t>
            </a:fld>
            <a:endParaRPr kumimoji="0" lang="en-US"/>
          </a:p>
        </p:txBody>
      </p:sp>
      <p:sp>
        <p:nvSpPr>
          <p:cNvPr id="11" name="Footer Placeholder 10"/>
          <p:cNvSpPr>
            <a:spLocks noGrp="1"/>
          </p:cNvSpPr>
          <p:nvPr>
            <p:ph type="ftr" sz="quarter" idx="12"/>
          </p:nvPr>
        </p:nvSpPr>
        <p:spPr>
          <a:xfrm>
            <a:off x="1600200" y="6513670"/>
            <a:ext cx="3907464" cy="274320"/>
          </a:xfrm>
        </p:spPr>
        <p:txBody>
          <a:bodyPr vert="horz" rtlCol="0"/>
          <a:lstStyle>
            <a:extLst/>
          </a:lstStyle>
          <a:p>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0443" y="4724400"/>
            <a:ext cx="5486400" cy="664536"/>
          </a:xfrm>
        </p:spPr>
        <p:txBody>
          <a:bodyPr anchor="b"/>
          <a:lstStyle>
            <a:lvl1pPr marL="0" algn="r">
              <a:buNone/>
              <a:defRPr sz="2000" b="1"/>
            </a:lvl1pPr>
            <a:extLst/>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3040443" y="5388936"/>
            <a:ext cx="5486400" cy="912255"/>
          </a:xfrm>
        </p:spPr>
        <p:txBody>
          <a:bodyPr/>
          <a:lstStyle>
            <a:lvl1pPr marL="0" indent="0" algn="r">
              <a:spcBef>
                <a:spcPts val="0"/>
              </a:spcBef>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13" name="Picture Placeholder 12"/>
          <p:cNvSpPr>
            <a:spLocks noGrp="1"/>
          </p:cNvSpPr>
          <p:nvPr>
            <p:ph type="pic" idx="1"/>
          </p:nvPr>
        </p:nvSpPr>
        <p:spPr>
          <a:xfrm>
            <a:off x="304800" y="249864"/>
            <a:ext cx="8534400" cy="4343400"/>
          </a:xfrm>
          <a:prstGeom prst="round2DiagRect">
            <a:avLst>
              <a:gd name="adj1" fmla="val 11403"/>
              <a:gd name="adj2" fmla="val 0"/>
            </a:avLst>
          </a:prstGeom>
          <a:solidFill>
            <a:schemeClr val="bg2">
              <a:tint val="85000"/>
              <a:shade val="90000"/>
              <a:satMod val="150000"/>
              <a:alpha val="65000"/>
            </a:schemeClr>
          </a:solidFill>
          <a:ln w="11000" cap="rnd" cmpd="sng" algn="ctr">
            <a:solidFill>
              <a:schemeClr val="bg2">
                <a:tint val="78000"/>
                <a:satMod val="180000"/>
                <a:alpha val="88000"/>
              </a:schemeClr>
            </a:solidFill>
            <a:prstDash val="solid"/>
          </a:ln>
          <a:effectLst>
            <a:innerShdw blurRad="114300">
              <a:srgbClr val="000000">
                <a:alpha val="100000"/>
              </a:srgbClr>
            </a:innerShdw>
          </a:effectLst>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extLst/>
          </a:lstStyle>
          <a:p>
            <a:pPr marL="0" algn="l" rtl="0" eaLnBrk="1" latinLnBrk="0" hangingPunct="1"/>
            <a:r>
              <a:rPr kumimoji="0" lang="en-US" smtClean="0">
                <a:solidFill>
                  <a:schemeClr val="lt1"/>
                </a:solidFill>
                <a:latin typeface="+mn-lt"/>
                <a:ea typeface="+mn-ea"/>
                <a:cs typeface="+mn-cs"/>
              </a:rPr>
              <a:t>Drag picture to placeholder or click icon to add</a:t>
            </a:r>
            <a:endParaRPr kumimoji="0" lang="en-US" dirty="0">
              <a:solidFill>
                <a:schemeClr val="lt1"/>
              </a:solidFill>
              <a:latin typeface="+mn-lt"/>
              <a:ea typeface="+mn-ea"/>
              <a:cs typeface="+mn-cs"/>
            </a:endParaRPr>
          </a:p>
        </p:txBody>
      </p:sp>
      <p:sp>
        <p:nvSpPr>
          <p:cNvPr id="8" name="Date Placeholder 7"/>
          <p:cNvSpPr>
            <a:spLocks noGrp="1"/>
          </p:cNvSpPr>
          <p:nvPr>
            <p:ph type="dt" sz="half" idx="10"/>
          </p:nvPr>
        </p:nvSpPr>
        <p:spPr>
          <a:xfrm>
            <a:off x="5562600" y="6509004"/>
            <a:ext cx="3002280" cy="274320"/>
          </a:xfrm>
        </p:spPr>
        <p:txBody>
          <a:bodyPr vert="horz" rtlCol="0"/>
          <a:lstStyle>
            <a:extLst/>
          </a:lstStyle>
          <a:p>
            <a:pPr eaLnBrk="1" latinLnBrk="0" hangingPunct="1"/>
            <a:fld id="{E637BB6B-EE1B-48FB-8575-0D55C373DE88}" type="datetimeFigureOut">
              <a:rPr lang="en-US" smtClean="0"/>
              <a:pPr eaLnBrk="1" latinLnBrk="0" hangingPunct="1"/>
              <a:t>2/16/15</a:t>
            </a:fld>
            <a:endParaRPr lang="en-US"/>
          </a:p>
        </p:txBody>
      </p:sp>
      <p:sp>
        <p:nvSpPr>
          <p:cNvPr id="9" name="Slide Number Placeholder 8"/>
          <p:cNvSpPr>
            <a:spLocks noGrp="1"/>
          </p:cNvSpPr>
          <p:nvPr>
            <p:ph type="sldNum" sz="quarter" idx="11"/>
          </p:nvPr>
        </p:nvSpPr>
        <p:spPr>
          <a:xfrm>
            <a:off x="8638952" y="6509004"/>
            <a:ext cx="464288" cy="274320"/>
          </a:xfrm>
        </p:spPr>
        <p:txBody>
          <a:bodyPr vert="horz" rtlCol="0"/>
          <a:lstStyle>
            <a:lvl1pPr>
              <a:defRPr>
                <a:solidFill>
                  <a:schemeClr val="tx2">
                    <a:shade val="90000"/>
                  </a:schemeClr>
                </a:solidFill>
              </a:defRPr>
            </a:lvl1pPr>
            <a:extLst/>
          </a:lstStyle>
          <a:p>
            <a:fld id="{2AA957AF-53C0-420B-9C2D-77DB1416566C}" type="slidenum">
              <a:rPr kumimoji="0" lang="en-US" smtClean="0"/>
              <a:pPr eaLnBrk="1" latinLnBrk="0" hangingPunct="1"/>
              <a:t>‹#›</a:t>
            </a:fld>
            <a:endParaRPr kumimoji="0" lang="en-US"/>
          </a:p>
        </p:txBody>
      </p:sp>
      <p:sp>
        <p:nvSpPr>
          <p:cNvPr id="10" name="Footer Placeholder 9"/>
          <p:cNvSpPr>
            <a:spLocks noGrp="1"/>
          </p:cNvSpPr>
          <p:nvPr>
            <p:ph type="ftr" sz="quarter" idx="12"/>
          </p:nvPr>
        </p:nvSpPr>
        <p:spPr>
          <a:xfrm>
            <a:off x="1600200" y="6509004"/>
            <a:ext cx="3907464" cy="274320"/>
          </a:xfrm>
        </p:spPr>
        <p:txBody>
          <a:bodyPr vert="horz" rtlCol="0"/>
          <a:lstStyle>
            <a:extLst/>
          </a:lstStyle>
          <a:p>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Round Diagonal Corner Rectangle 6"/>
          <p:cNvSpPr/>
          <p:nvPr/>
        </p:nvSpPr>
        <p:spPr>
          <a:xfrm>
            <a:off x="164592" y="147085"/>
            <a:ext cx="8810846" cy="6565392"/>
          </a:xfrm>
          <a:prstGeom prst="round2DiagRect">
            <a:avLst>
              <a:gd name="adj1" fmla="val 11807"/>
              <a:gd name="adj2" fmla="val 0"/>
            </a:avLst>
          </a:prstGeom>
          <a:solidFill>
            <a:schemeClr val="bg2">
              <a:tint val="85000"/>
              <a:shade val="90000"/>
              <a:satMod val="150000"/>
              <a:alpha val="65000"/>
            </a:schemeClr>
          </a:solidFill>
          <a:ln w="11000" cap="rnd" cmpd="sng" algn="ctr">
            <a:solidFill>
              <a:schemeClr val="bg2">
                <a:tint val="78000"/>
                <a:satMod val="180000"/>
                <a:alpha val="88000"/>
              </a:schemeClr>
            </a:solidFill>
            <a:prstDash val="solid"/>
          </a:ln>
          <a:effectLst>
            <a:innerShdw blurRad="114300">
              <a:srgbClr val="000000">
                <a:alpha val="10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3" name="Footer Placeholder 2"/>
          <p:cNvSpPr>
            <a:spLocks noGrp="1"/>
          </p:cNvSpPr>
          <p:nvPr>
            <p:ph type="ftr" sz="quarter" idx="3"/>
          </p:nvPr>
        </p:nvSpPr>
        <p:spPr>
          <a:xfrm>
            <a:off x="1295400" y="6400800"/>
            <a:ext cx="4212264" cy="274320"/>
          </a:xfrm>
          <a:prstGeom prst="rect">
            <a:avLst/>
          </a:prstGeom>
        </p:spPr>
        <p:txBody>
          <a:bodyPr/>
          <a:lstStyle>
            <a:lvl1pPr algn="r" eaLnBrk="1" latinLnBrk="0" hangingPunct="1">
              <a:defRPr kumimoji="0" sz="1300">
                <a:solidFill>
                  <a:schemeClr val="bg2">
                    <a:tint val="60000"/>
                    <a:satMod val="155000"/>
                  </a:schemeClr>
                </a:solidFill>
              </a:defRPr>
            </a:lvl1pPr>
            <a:extLst/>
          </a:lstStyle>
          <a:p>
            <a:pPr algn="ctr" eaLnBrk="1" latinLnBrk="0" hangingPunct="1"/>
            <a:endParaRPr kumimoji="0" lang="en-US" sz="1000" dirty="0">
              <a:solidFill>
                <a:schemeClr val="tx2">
                  <a:shade val="50000"/>
                </a:schemeClr>
              </a:solidFill>
            </a:endParaRPr>
          </a:p>
        </p:txBody>
      </p:sp>
      <p:sp>
        <p:nvSpPr>
          <p:cNvPr id="14" name="Date Placeholder 13"/>
          <p:cNvSpPr>
            <a:spLocks noGrp="1"/>
          </p:cNvSpPr>
          <p:nvPr>
            <p:ph type="dt" sz="half" idx="2"/>
          </p:nvPr>
        </p:nvSpPr>
        <p:spPr>
          <a:xfrm>
            <a:off x="5562600" y="6400800"/>
            <a:ext cx="3002280" cy="274320"/>
          </a:xfrm>
          <a:prstGeom prst="rect">
            <a:avLst/>
          </a:prstGeom>
        </p:spPr>
        <p:txBody>
          <a:bodyPr/>
          <a:lstStyle>
            <a:lvl1pPr algn="l" eaLnBrk="1" latinLnBrk="0" hangingPunct="1">
              <a:defRPr kumimoji="0" sz="1300">
                <a:solidFill>
                  <a:schemeClr val="bg2">
                    <a:tint val="60000"/>
                    <a:satMod val="155000"/>
                  </a:schemeClr>
                </a:solidFill>
              </a:defRPr>
            </a:lvl1pPr>
            <a:extLst/>
          </a:lstStyle>
          <a:p>
            <a:pPr eaLnBrk="1" latinLnBrk="0" hangingPunct="1"/>
            <a:fld id="{E637BB6B-EE1B-48FB-8575-0D55C373DE88}" type="datetimeFigureOut">
              <a:rPr lang="en-US" smtClean="0"/>
              <a:pPr eaLnBrk="1" latinLnBrk="0" hangingPunct="1"/>
              <a:t>2/16/15</a:t>
            </a:fld>
            <a:endParaRPr lang="en-US" sz="1000">
              <a:solidFill>
                <a:schemeClr val="tx2">
                  <a:shade val="50000"/>
                </a:schemeClr>
              </a:solidFill>
            </a:endParaRPr>
          </a:p>
        </p:txBody>
      </p:sp>
      <p:sp>
        <p:nvSpPr>
          <p:cNvPr id="23" name="Slide Number Placeholder 22"/>
          <p:cNvSpPr>
            <a:spLocks noGrp="1"/>
          </p:cNvSpPr>
          <p:nvPr>
            <p:ph type="sldNum" sz="quarter" idx="4"/>
          </p:nvPr>
        </p:nvSpPr>
        <p:spPr>
          <a:xfrm>
            <a:off x="8638952" y="6514568"/>
            <a:ext cx="464288" cy="274320"/>
          </a:xfrm>
          <a:prstGeom prst="rect">
            <a:avLst/>
          </a:prstGeom>
        </p:spPr>
        <p:txBody>
          <a:bodyPr anchor="ctr"/>
          <a:lstStyle>
            <a:lvl1pPr algn="r" eaLnBrk="1" latinLnBrk="0" hangingPunct="1">
              <a:defRPr kumimoji="0" sz="1600">
                <a:solidFill>
                  <a:schemeClr val="tx2">
                    <a:shade val="90000"/>
                  </a:schemeClr>
                </a:solidFill>
                <a:effectLst/>
              </a:defRPr>
            </a:lvl1pPr>
            <a:extLst/>
          </a:lstStyle>
          <a:p>
            <a:fld id="{2AA957AF-53C0-420B-9C2D-77DB1416566C}" type="slidenum">
              <a:rPr kumimoji="0" lang="en-US" smtClean="0"/>
              <a:pPr eaLnBrk="1" latinLnBrk="0" hangingPunct="1"/>
              <a:t>‹#›</a:t>
            </a:fld>
            <a:endParaRPr kumimoji="0" lang="en-US" sz="1000" dirty="0">
              <a:solidFill>
                <a:schemeClr val="tx2">
                  <a:shade val="50000"/>
                </a:schemeClr>
              </a:solidFill>
            </a:endParaRPr>
          </a:p>
        </p:txBody>
      </p:sp>
      <p:sp>
        <p:nvSpPr>
          <p:cNvPr id="22" name="Title Placeholder 21"/>
          <p:cNvSpPr>
            <a:spLocks noGrp="1"/>
          </p:cNvSpPr>
          <p:nvPr>
            <p:ph type="title"/>
          </p:nvPr>
        </p:nvSpPr>
        <p:spPr>
          <a:xfrm>
            <a:off x="457200" y="253536"/>
            <a:ext cx="8229600" cy="1143000"/>
          </a:xfrm>
          <a:prstGeom prst="rect">
            <a:avLst/>
          </a:prstGeom>
        </p:spPr>
        <p:txBody>
          <a:bodyPr rIns="91440" anchor="b">
            <a:normAutofit/>
            <a:scene3d>
              <a:camera prst="orthographicFront"/>
              <a:lightRig rig="soft" dir="t">
                <a:rot lat="0" lon="0" rev="2400000"/>
              </a:lightRig>
            </a:scene3d>
            <a:sp3d>
              <a:bevelT w="19050" h="12700"/>
            </a:sp3d>
          </a:bodyPr>
          <a:lstStyle>
            <a:extLst/>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46237"/>
            <a:ext cx="8229600" cy="452628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Tree>
  </p:cSld>
  <p:clrMap bg1="dk1" tx1="lt1" bg2="dk2" tx2="lt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Lst>
  <p:txStyles>
    <p:titleStyle>
      <a:lvl1pPr marL="54864" algn="r" rtl="0"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p:titleStyle>
    <p:bodyStyle>
      <a:lvl1pPr marL="292100" indent="-292100" algn="l" rtl="0" eaLnBrk="1" latinLnBrk="0" hangingPunct="1">
        <a:spcBef>
          <a:spcPts val="0"/>
        </a:spcBef>
        <a:buClr>
          <a:schemeClr val="accent1"/>
        </a:buClr>
        <a:buSzPct val="70000"/>
        <a:buFont typeface="Wingdings 2"/>
        <a:buChar char=""/>
        <a:defRPr kumimoji="0" sz="3200" kern="1200">
          <a:solidFill>
            <a:schemeClr val="tx1"/>
          </a:solidFill>
          <a:latin typeface="+mn-lt"/>
          <a:ea typeface="+mn-ea"/>
          <a:cs typeface="+mn-cs"/>
        </a:defRPr>
      </a:lvl1pPr>
      <a:lvl2pPr marL="640080" indent="-228600" algn="l" rtl="0" eaLnBrk="1" latinLnBrk="0" hangingPunct="1">
        <a:spcBef>
          <a:spcPts val="400"/>
        </a:spcBef>
        <a:buClr>
          <a:schemeClr val="accent2"/>
        </a:buClr>
        <a:buSzPct val="90000"/>
        <a:buFontTx/>
        <a:buChar char="•"/>
        <a:defRPr kumimoji="0" sz="2600" kern="1200">
          <a:solidFill>
            <a:schemeClr val="tx1"/>
          </a:solidFill>
          <a:latin typeface="+mn-lt"/>
          <a:ea typeface="+mn-ea"/>
          <a:cs typeface="+mn-cs"/>
        </a:defRPr>
      </a:lvl2pPr>
      <a:lvl3pPr marL="822960" indent="-192024" algn="l" rtl="0" eaLnBrk="1" latinLnBrk="0" hangingPunct="1">
        <a:spcBef>
          <a:spcPts val="400"/>
        </a:spcBef>
        <a:buClr>
          <a:schemeClr val="accent3"/>
        </a:buClr>
        <a:buSzPct val="100000"/>
        <a:buFont typeface="Wingdings 2"/>
        <a:buChar char=""/>
        <a:defRPr kumimoji="0" sz="2300" kern="1200">
          <a:solidFill>
            <a:schemeClr val="tx1"/>
          </a:solidFill>
          <a:latin typeface="+mn-lt"/>
          <a:ea typeface="+mn-ea"/>
          <a:cs typeface="+mn-cs"/>
        </a:defRPr>
      </a:lvl3pPr>
      <a:lvl4pPr marL="1005840" indent="-182880" algn="l" rtl="0" eaLnBrk="1" latinLnBrk="0" hangingPunct="1">
        <a:spcBef>
          <a:spcPts val="400"/>
        </a:spcBef>
        <a:buClr>
          <a:schemeClr val="accent3"/>
        </a:buClr>
        <a:buSzPct val="100000"/>
        <a:buFont typeface="Wingdings 2"/>
        <a:buChar char=""/>
        <a:defRPr kumimoji="0" sz="2000" kern="1200">
          <a:solidFill>
            <a:schemeClr val="tx1"/>
          </a:solidFill>
          <a:latin typeface="+mn-lt"/>
          <a:ea typeface="+mn-ea"/>
          <a:cs typeface="+mn-cs"/>
        </a:defRPr>
      </a:lvl4pPr>
      <a:lvl5pPr marL="1188720" indent="-182880" algn="l" rtl="0" eaLnBrk="1" latinLnBrk="0" hangingPunct="1">
        <a:spcBef>
          <a:spcPts val="400"/>
        </a:spcBef>
        <a:buClr>
          <a:schemeClr val="accent3"/>
        </a:buClr>
        <a:buSzPct val="100000"/>
        <a:buFont typeface="Wingdings 2"/>
        <a:buChar char=""/>
        <a:defRPr kumimoji="0" sz="1900" kern="1200">
          <a:solidFill>
            <a:schemeClr val="tx1"/>
          </a:solidFill>
          <a:latin typeface="+mn-lt"/>
          <a:ea typeface="+mn-ea"/>
          <a:cs typeface="+mn-cs"/>
        </a:defRPr>
      </a:lvl5pPr>
      <a:lvl6pPr marL="1371600" indent="-173736" algn="l" rtl="0" eaLnBrk="1" latinLnBrk="0" hangingPunct="1">
        <a:spcBef>
          <a:spcPts val="400"/>
        </a:spcBef>
        <a:buClr>
          <a:schemeClr val="accent4"/>
        </a:buClr>
        <a:buFont typeface="Wingdings 2"/>
        <a:buChar char=""/>
        <a:defRPr kumimoji="0" sz="1800" kern="1200" baseline="0">
          <a:solidFill>
            <a:schemeClr val="tx1"/>
          </a:solidFill>
          <a:latin typeface="+mn-lt"/>
          <a:ea typeface="+mn-ea"/>
          <a:cs typeface="+mn-cs"/>
        </a:defRPr>
      </a:lvl6pPr>
      <a:lvl7pPr marL="1554480" indent="-173736" algn="l" rtl="0" eaLnBrk="1" latinLnBrk="0" hangingPunct="1">
        <a:spcBef>
          <a:spcPts val="400"/>
        </a:spcBef>
        <a:buClr>
          <a:schemeClr val="accent4"/>
        </a:buClr>
        <a:buFont typeface="Wingdings 2"/>
        <a:buChar char=""/>
        <a:defRPr kumimoji="0" sz="1600" kern="1200" baseline="0">
          <a:solidFill>
            <a:schemeClr val="tx1"/>
          </a:solidFill>
          <a:latin typeface="+mn-lt"/>
          <a:ea typeface="+mn-ea"/>
          <a:cs typeface="+mn-cs"/>
        </a:defRPr>
      </a:lvl7pPr>
      <a:lvl8pPr marL="1737360" indent="-173736" algn="l" rtl="0" eaLnBrk="1" latinLnBrk="0" hangingPunct="1">
        <a:spcBef>
          <a:spcPts val="400"/>
        </a:spcBef>
        <a:buClr>
          <a:schemeClr val="accent4"/>
        </a:buClr>
        <a:buFont typeface="Wingdings 2"/>
        <a:buChar char=""/>
        <a:defRPr kumimoji="0" sz="1600" kern="1200" baseline="0">
          <a:solidFill>
            <a:schemeClr val="tx1"/>
          </a:solidFill>
          <a:latin typeface="+mn-lt"/>
          <a:ea typeface="+mn-ea"/>
          <a:cs typeface="+mn-cs"/>
        </a:defRPr>
      </a:lvl8pPr>
      <a:lvl9pPr marL="1920240" indent="-173736" algn="l" rtl="0" eaLnBrk="1" latinLnBrk="0" hangingPunct="1">
        <a:spcBef>
          <a:spcPts val="400"/>
        </a:spcBef>
        <a:buClr>
          <a:schemeClr val="accent4"/>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image" Target="../media/image16.png"/><Relationship Id="rId1" Type="http://schemas.microsoft.com/office/2007/relationships/media" Target="../media/media4.mp4"/><Relationship Id="rId2" Type="http://schemas.openxmlformats.org/officeDocument/2006/relationships/video" Target="../media/media4.mp4"/></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jpg"/><Relationship Id="rId3" Type="http://schemas.openxmlformats.org/officeDocument/2006/relationships/image" Target="../media/image18.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6.png"/><Relationship Id="rId1" Type="http://schemas.microsoft.com/office/2007/relationships/media" Target="../media/media1.mp4"/><Relationship Id="rId2" Type="http://schemas.openxmlformats.org/officeDocument/2006/relationships/video" Target="../media/media1.mp4"/></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7.png"/><Relationship Id="rId1" Type="http://schemas.microsoft.com/office/2007/relationships/media" Target="../media/media2.mp4"/><Relationship Id="rId2" Type="http://schemas.openxmlformats.org/officeDocument/2006/relationships/video" Target="../media/media2.mp4"/></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jpg"/><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14.png"/><Relationship Id="rId1" Type="http://schemas.microsoft.com/office/2007/relationships/media" Target="../media/media3.mp4"/><Relationship Id="rId2" Type="http://schemas.openxmlformats.org/officeDocument/2006/relationships/video" Target="../media/media3.mp4"/></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9063" y="3337560"/>
            <a:ext cx="8159266" cy="2301240"/>
          </a:xfrm>
        </p:spPr>
        <p:txBody>
          <a:bodyPr>
            <a:normAutofit fontScale="90000"/>
          </a:bodyPr>
          <a:lstStyle/>
          <a:p>
            <a:r>
              <a:rPr lang="en-US" dirty="0" smtClean="0"/>
              <a:t>Black Holes In the Milky Way:</a:t>
            </a:r>
            <a:br>
              <a:rPr lang="en-US" dirty="0" smtClean="0"/>
            </a:br>
            <a:r>
              <a:rPr lang="en-US" dirty="0" smtClean="0"/>
              <a:t>Your neighbors that Want to Eat You</a:t>
            </a:r>
            <a:endParaRPr lang="en-US" dirty="0"/>
          </a:p>
        </p:txBody>
      </p:sp>
      <p:sp>
        <p:nvSpPr>
          <p:cNvPr id="3" name="Subtitle 2"/>
          <p:cNvSpPr>
            <a:spLocks noGrp="1"/>
          </p:cNvSpPr>
          <p:nvPr>
            <p:ph type="subTitle" idx="1"/>
          </p:nvPr>
        </p:nvSpPr>
        <p:spPr>
          <a:xfrm>
            <a:off x="433049" y="1544812"/>
            <a:ext cx="8155279" cy="1752600"/>
          </a:xfrm>
        </p:spPr>
        <p:txBody>
          <a:bodyPr/>
          <a:lstStyle/>
          <a:p>
            <a:r>
              <a:rPr lang="en-US" dirty="0" smtClean="0"/>
              <a:t>Imran Hasan</a:t>
            </a:r>
          </a:p>
          <a:p>
            <a:r>
              <a:rPr lang="en-US" dirty="0" smtClean="0"/>
              <a:t>Yale University</a:t>
            </a:r>
            <a:endParaRPr lang="en-US" dirty="0"/>
          </a:p>
        </p:txBody>
      </p:sp>
    </p:spTree>
    <p:extLst>
      <p:ext uri="{BB962C8B-B14F-4D97-AF65-F5344CB8AC3E}">
        <p14:creationId xmlns:p14="http://schemas.microsoft.com/office/powerpoint/2010/main" val="17676393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Black Hole Eats You!</a:t>
            </a:r>
            <a:endParaRPr lang="en-US" dirty="0"/>
          </a:p>
        </p:txBody>
      </p:sp>
      <p:pic>
        <p:nvPicPr>
          <p:cNvPr id="4" name="spaghetti.mp4">
            <a:hlinkClick r:id="" action="ppaction://media"/>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4"/>
          <a:srcRect l="16538" r="16538"/>
          <a:stretch>
            <a:fillRect/>
          </a:stretch>
        </p:blipFill>
        <p:spPr>
          <a:xfrm>
            <a:off x="457200" y="1645920"/>
            <a:ext cx="4038600" cy="4526280"/>
          </a:xfrm>
        </p:spPr>
      </p:pic>
      <p:sp>
        <p:nvSpPr>
          <p:cNvPr id="6" name="Content Placeholder 5"/>
          <p:cNvSpPr>
            <a:spLocks noGrp="1"/>
          </p:cNvSpPr>
          <p:nvPr>
            <p:ph sz="half" idx="2"/>
          </p:nvPr>
        </p:nvSpPr>
        <p:spPr>
          <a:xfrm>
            <a:off x="4902200" y="1588030"/>
            <a:ext cx="3657600" cy="4525963"/>
          </a:xfrm>
        </p:spPr>
        <p:txBody>
          <a:bodyPr/>
          <a:lstStyle/>
          <a:p>
            <a:r>
              <a:rPr lang="en-US" dirty="0" smtClean="0"/>
              <a:t>Gravity at your Legs is MUCH stronger than at your Head</a:t>
            </a:r>
          </a:p>
          <a:p>
            <a:r>
              <a:rPr lang="en-US" dirty="0" smtClean="0"/>
              <a:t>Like being drawn and quartered</a:t>
            </a:r>
          </a:p>
          <a:p>
            <a:r>
              <a:rPr lang="en-US" dirty="0" smtClean="0"/>
              <a:t>Stretchy -&gt; Spaghetti </a:t>
            </a:r>
            <a:endParaRPr lang="en-US" dirty="0"/>
          </a:p>
        </p:txBody>
      </p:sp>
    </p:spTree>
    <p:extLst>
      <p:ext uri="{BB962C8B-B14F-4D97-AF65-F5344CB8AC3E}">
        <p14:creationId xmlns:p14="http://schemas.microsoft.com/office/powerpoint/2010/main" val="4072654711"/>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different-but also tasty-approach</a:t>
            </a:r>
            <a:endParaRPr lang="en-US" dirty="0"/>
          </a:p>
        </p:txBody>
      </p:sp>
      <p:pic>
        <p:nvPicPr>
          <p:cNvPr id="5" name="Content Placeholder 4" descr="Untitled drawing (1).jpg"/>
          <p:cNvPicPr>
            <a:picLocks noGrp="1" noChangeAspect="1"/>
          </p:cNvPicPr>
          <p:nvPr>
            <p:ph sz="half" idx="1"/>
          </p:nvPr>
        </p:nvPicPr>
        <p:blipFill>
          <a:blip r:embed="rId2">
            <a:extLst>
              <a:ext uri="{28A0092B-C50C-407E-A947-70E740481C1C}">
                <a14:useLocalDpi xmlns:a14="http://schemas.microsoft.com/office/drawing/2010/main" val="0"/>
              </a:ext>
            </a:extLst>
          </a:blip>
          <a:srcRect l="16538" r="16538"/>
          <a:stretch>
            <a:fillRect/>
          </a:stretch>
        </p:blipFill>
        <p:spPr/>
      </p:pic>
      <p:sp>
        <p:nvSpPr>
          <p:cNvPr id="4" name="Content Placeholder 3"/>
          <p:cNvSpPr>
            <a:spLocks noGrp="1"/>
          </p:cNvSpPr>
          <p:nvPr>
            <p:ph sz="half" idx="2"/>
          </p:nvPr>
        </p:nvSpPr>
        <p:spPr/>
        <p:txBody>
          <a:bodyPr>
            <a:normAutofit/>
          </a:bodyPr>
          <a:lstStyle/>
          <a:p>
            <a:r>
              <a:rPr lang="en-US" dirty="0" smtClean="0"/>
              <a:t>Go in laying down instead of feet first</a:t>
            </a:r>
          </a:p>
          <a:p>
            <a:r>
              <a:rPr lang="en-US" dirty="0" smtClean="0"/>
              <a:t>You will make it further</a:t>
            </a:r>
          </a:p>
          <a:p>
            <a:r>
              <a:rPr lang="en-US" dirty="0" smtClean="0"/>
              <a:t>You will still die </a:t>
            </a:r>
            <a:r>
              <a:rPr lang="en-US" dirty="0" smtClean="0">
                <a:sym typeface="Wingdings"/>
              </a:rPr>
              <a:t></a:t>
            </a:r>
          </a:p>
          <a:p>
            <a:r>
              <a:rPr lang="en-US" dirty="0" smtClean="0">
                <a:sym typeface="Wingdings"/>
              </a:rPr>
              <a:t>Instead you will be pulled apart width wise, you will become wide flat slices</a:t>
            </a:r>
            <a:endParaRPr lang="en-US" dirty="0"/>
          </a:p>
        </p:txBody>
      </p:sp>
      <p:pic>
        <p:nvPicPr>
          <p:cNvPr id="6" name="Picture 5" descr="lasagna15.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381000"/>
            <a:ext cx="9144000" cy="6096000"/>
          </a:xfrm>
          <a:prstGeom prst="rect">
            <a:avLst/>
          </a:prstGeom>
        </p:spPr>
      </p:pic>
    </p:spTree>
    <p:extLst>
      <p:ext uri="{BB962C8B-B14F-4D97-AF65-F5344CB8AC3E}">
        <p14:creationId xmlns:p14="http://schemas.microsoft.com/office/powerpoint/2010/main" val="39553455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Conclusion: A Warning from </a:t>
            </a:r>
            <a:r>
              <a:rPr lang="en-US" dirty="0"/>
              <a:t>T</a:t>
            </a:r>
            <a:r>
              <a:rPr lang="en-US" dirty="0" smtClean="0"/>
              <a:t>he Heavens</a:t>
            </a:r>
            <a:endParaRPr lang="en-US" dirty="0"/>
          </a:p>
        </p:txBody>
      </p:sp>
      <p:pic>
        <p:nvPicPr>
          <p:cNvPr id="7" name="Content Placeholder 6" descr="hide.jpg"/>
          <p:cNvPicPr>
            <a:picLocks noGrp="1" noChangeAspect="1"/>
          </p:cNvPicPr>
          <p:nvPr>
            <p:ph idx="1"/>
          </p:nvPr>
        </p:nvPicPr>
        <p:blipFill>
          <a:blip r:embed="rId2">
            <a:extLst>
              <a:ext uri="{28A0092B-C50C-407E-A947-70E740481C1C}">
                <a14:useLocalDpi xmlns:a14="http://schemas.microsoft.com/office/drawing/2010/main" val="0"/>
              </a:ext>
            </a:extLst>
          </a:blip>
          <a:srcRect l="-20072" r="-20072"/>
          <a:stretch>
            <a:fillRect/>
          </a:stretch>
        </p:blipFill>
        <p:spPr/>
      </p:pic>
    </p:spTree>
    <p:extLst>
      <p:ext uri="{BB962C8B-B14F-4D97-AF65-F5344CB8AC3E}">
        <p14:creationId xmlns:p14="http://schemas.microsoft.com/office/powerpoint/2010/main" val="37180967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Family Portrait </a:t>
            </a:r>
            <a:endParaRPr lang="en-US" dirty="0"/>
          </a:p>
        </p:txBody>
      </p:sp>
      <p:pic>
        <p:nvPicPr>
          <p:cNvPr id="4" name="Content Placeholder 3" descr="tiger.jpg"/>
          <p:cNvPicPr>
            <a:picLocks noGrp="1" noChangeAspect="1"/>
          </p:cNvPicPr>
          <p:nvPr>
            <p:ph idx="1"/>
          </p:nvPr>
        </p:nvPicPr>
        <p:blipFill>
          <a:blip r:embed="rId3">
            <a:extLst>
              <a:ext uri="{28A0092B-C50C-407E-A947-70E740481C1C}">
                <a14:useLocalDpi xmlns:a14="http://schemas.microsoft.com/office/drawing/2010/main" val="0"/>
              </a:ext>
            </a:extLst>
          </a:blip>
          <a:srcRect t="9595" b="9595"/>
          <a:stretch>
            <a:fillRect/>
          </a:stretch>
        </p:blipFill>
        <p:spPr>
          <a:xfrm>
            <a:off x="1106029" y="1417639"/>
            <a:ext cx="2376172" cy="1440150"/>
          </a:xfrm>
          <a:prstGeom prst="ellipse">
            <a:avLst/>
          </a:prstGeom>
          <a:ln>
            <a:noFill/>
          </a:ln>
          <a:effectLst>
            <a:softEdge rad="112500"/>
          </a:effectLst>
        </p:spPr>
      </p:pic>
      <p:pic>
        <p:nvPicPr>
          <p:cNvPr id="5" name="Picture 4" descr="cat.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6826" y="1315500"/>
            <a:ext cx="2093746" cy="1694151"/>
          </a:xfrm>
          <a:prstGeom prst="ellipse">
            <a:avLst/>
          </a:prstGeom>
          <a:ln>
            <a:noFill/>
          </a:ln>
          <a:effectLst>
            <a:softEdge rad="112500"/>
          </a:effectLst>
        </p:spPr>
      </p:pic>
      <p:sp>
        <p:nvSpPr>
          <p:cNvPr id="6" name="Left-Right Arrow 5"/>
          <p:cNvSpPr/>
          <p:nvPr/>
        </p:nvSpPr>
        <p:spPr>
          <a:xfrm>
            <a:off x="814487" y="3347076"/>
            <a:ext cx="6983536" cy="484632"/>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descr="milkyway.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7754" y="4486864"/>
            <a:ext cx="2240264" cy="2236530"/>
          </a:xfrm>
          <a:prstGeom prst="rect">
            <a:avLst/>
          </a:prstGeom>
        </p:spPr>
      </p:pic>
      <p:pic>
        <p:nvPicPr>
          <p:cNvPr id="8" name="Picture 7" descr="sygnux-black-hole.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76826" y="4486864"/>
            <a:ext cx="3168702" cy="2115418"/>
          </a:xfrm>
          <a:prstGeom prst="rect">
            <a:avLst/>
          </a:prstGeom>
        </p:spPr>
      </p:pic>
      <p:sp>
        <p:nvSpPr>
          <p:cNvPr id="9" name="TextBox 8"/>
          <p:cNvSpPr txBox="1"/>
          <p:nvPr/>
        </p:nvSpPr>
        <p:spPr>
          <a:xfrm>
            <a:off x="1670389" y="3888027"/>
            <a:ext cx="518291" cy="369332"/>
          </a:xfrm>
          <a:prstGeom prst="rect">
            <a:avLst/>
          </a:prstGeom>
          <a:noFill/>
        </p:spPr>
        <p:txBody>
          <a:bodyPr wrap="none" rtlCol="0">
            <a:spAutoFit/>
          </a:bodyPr>
          <a:lstStyle/>
          <a:p>
            <a:r>
              <a:rPr lang="en-US" dirty="0" smtClean="0"/>
              <a:t>Big</a:t>
            </a:r>
            <a:endParaRPr lang="en-US" dirty="0"/>
          </a:p>
        </p:txBody>
      </p:sp>
      <p:sp>
        <p:nvSpPr>
          <p:cNvPr id="10" name="TextBox 9"/>
          <p:cNvSpPr txBox="1"/>
          <p:nvPr/>
        </p:nvSpPr>
        <p:spPr>
          <a:xfrm>
            <a:off x="6225996" y="3901832"/>
            <a:ext cx="761860" cy="369332"/>
          </a:xfrm>
          <a:prstGeom prst="rect">
            <a:avLst/>
          </a:prstGeom>
          <a:noFill/>
        </p:spPr>
        <p:txBody>
          <a:bodyPr wrap="none" rtlCol="0">
            <a:spAutoFit/>
          </a:bodyPr>
          <a:lstStyle/>
          <a:p>
            <a:r>
              <a:rPr lang="en-US" dirty="0" smtClean="0"/>
              <a:t>Small</a:t>
            </a:r>
            <a:endParaRPr lang="en-US" dirty="0"/>
          </a:p>
        </p:txBody>
      </p:sp>
    </p:spTree>
    <p:extLst>
      <p:ext uri="{BB962C8B-B14F-4D97-AF65-F5344CB8AC3E}">
        <p14:creationId xmlns:p14="http://schemas.microsoft.com/office/powerpoint/2010/main" val="209989863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closer look at the Galactic Center</a:t>
            </a:r>
            <a:endParaRPr lang="en-US" dirty="0"/>
          </a:p>
        </p:txBody>
      </p:sp>
      <p:pic>
        <p:nvPicPr>
          <p:cNvPr id="4" name="ESO- Zooming in on the centre of the Milky Way HD 720P.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t="1115" b="1115"/>
          <a:stretch>
            <a:fillRect/>
          </a:stretch>
        </p:blipFill>
        <p:spPr>
          <a:xfrm>
            <a:off x="457200" y="1646237"/>
            <a:ext cx="8229600" cy="4526280"/>
          </a:xfrm>
        </p:spPr>
      </p:pic>
    </p:spTree>
    <p:extLst>
      <p:ext uri="{BB962C8B-B14F-4D97-AF65-F5344CB8AC3E}">
        <p14:creationId xmlns:p14="http://schemas.microsoft.com/office/powerpoint/2010/main" val="2478256453"/>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Sgr</a:t>
            </a:r>
            <a:r>
              <a:rPr lang="en-US" dirty="0" smtClean="0"/>
              <a:t> A*</a:t>
            </a:r>
            <a:endParaRPr lang="en-US" dirty="0"/>
          </a:p>
        </p:txBody>
      </p:sp>
      <p:pic>
        <p:nvPicPr>
          <p:cNvPr id="4" name="Sgr A Black Hole animation.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t="13336" b="13336"/>
          <a:stretch>
            <a:fillRect/>
          </a:stretch>
        </p:blipFill>
        <p:spPr>
          <a:xfrm>
            <a:off x="457200" y="1646237"/>
            <a:ext cx="8229600" cy="4526280"/>
          </a:xfrm>
        </p:spPr>
      </p:pic>
      <p:sp>
        <p:nvSpPr>
          <p:cNvPr id="3" name="TextBox 2"/>
          <p:cNvSpPr txBox="1"/>
          <p:nvPr/>
        </p:nvSpPr>
        <p:spPr>
          <a:xfrm>
            <a:off x="457200" y="2733930"/>
            <a:ext cx="8044759" cy="2677656"/>
          </a:xfrm>
          <a:prstGeom prst="rect">
            <a:avLst/>
          </a:prstGeom>
          <a:noFill/>
        </p:spPr>
        <p:txBody>
          <a:bodyPr wrap="square" rtlCol="0">
            <a:spAutoFit/>
          </a:bodyPr>
          <a:lstStyle/>
          <a:p>
            <a:r>
              <a:rPr lang="en-US" sz="2400" b="1" spc="100" dirty="0" smtClean="0">
                <a:ln w="18000">
                  <a:solidFill>
                    <a:schemeClr val="accent1">
                      <a:satMod val="200000"/>
                      <a:tint val="72000"/>
                    </a:schemeClr>
                  </a:solidFill>
                  <a:prstDash val="solid"/>
                </a:ln>
                <a:solidFill>
                  <a:schemeClr val="accent1">
                    <a:satMod val="280000"/>
                    <a:tint val="100000"/>
                    <a:alpha val="5700"/>
                  </a:schemeClr>
                </a:solidFill>
                <a:effectLst>
                  <a:outerShdw blurRad="25000" dist="20000" dir="16020000" algn="tl">
                    <a:schemeClr val="accent1">
                      <a:satMod val="200000"/>
                      <a:shade val="1000"/>
                      <a:alpha val="60000"/>
                    </a:schemeClr>
                  </a:outerShdw>
                </a:effectLst>
              </a:rPr>
              <a:t>What is now considered to be the best empirical evidence that super-massive black holes do really exist.</a:t>
            </a:r>
          </a:p>
          <a:p>
            <a:r>
              <a:rPr lang="en-US" sz="2400" b="1" spc="100" dirty="0" smtClean="0">
                <a:ln w="18000">
                  <a:solidFill>
                    <a:schemeClr val="accent1">
                      <a:satMod val="200000"/>
                      <a:tint val="72000"/>
                    </a:schemeClr>
                  </a:solidFill>
                  <a:prstDash val="solid"/>
                </a:ln>
                <a:solidFill>
                  <a:schemeClr val="accent1">
                    <a:satMod val="280000"/>
                    <a:tint val="100000"/>
                    <a:alpha val="5700"/>
                  </a:schemeClr>
                </a:solidFill>
                <a:effectLst>
                  <a:outerShdw blurRad="25000" dist="20000" dir="16020000" algn="tl">
                    <a:schemeClr val="accent1">
                      <a:satMod val="200000"/>
                      <a:shade val="1000"/>
                      <a:alpha val="60000"/>
                    </a:schemeClr>
                  </a:outerShdw>
                </a:effectLst>
              </a:rPr>
              <a:t>The stellar orbits in the galactic center show that the central mass concentration of four million solar masses must be a black hole, beyond any reasonable doubt (2009, </a:t>
            </a:r>
            <a:r>
              <a:rPr lang="en-US" sz="2400" b="1" spc="100" dirty="0" err="1" smtClean="0">
                <a:ln w="18000">
                  <a:solidFill>
                    <a:schemeClr val="accent1">
                      <a:satMod val="200000"/>
                      <a:tint val="72000"/>
                    </a:schemeClr>
                  </a:solidFill>
                  <a:prstDash val="solid"/>
                </a:ln>
                <a:solidFill>
                  <a:schemeClr val="accent1">
                    <a:satMod val="280000"/>
                    <a:tint val="100000"/>
                    <a:alpha val="5700"/>
                  </a:schemeClr>
                </a:solidFill>
                <a:effectLst>
                  <a:outerShdw blurRad="25000" dist="20000" dir="16020000" algn="tl">
                    <a:schemeClr val="accent1">
                      <a:satMod val="200000"/>
                      <a:shade val="1000"/>
                      <a:alpha val="60000"/>
                    </a:schemeClr>
                  </a:outerShdw>
                </a:effectLst>
              </a:rPr>
              <a:t>Gillessen</a:t>
            </a:r>
            <a:r>
              <a:rPr lang="en-US" sz="2400" b="1" spc="100" dirty="0" smtClean="0">
                <a:ln w="18000">
                  <a:solidFill>
                    <a:schemeClr val="accent1">
                      <a:satMod val="200000"/>
                      <a:tint val="72000"/>
                    </a:schemeClr>
                  </a:solidFill>
                  <a:prstDash val="solid"/>
                </a:ln>
                <a:solidFill>
                  <a:schemeClr val="accent1">
                    <a:satMod val="280000"/>
                    <a:tint val="100000"/>
                    <a:alpha val="5700"/>
                  </a:schemeClr>
                </a:solidFill>
                <a:effectLst>
                  <a:outerShdw blurRad="25000" dist="20000" dir="16020000" algn="tl">
                    <a:schemeClr val="accent1">
                      <a:satMod val="200000"/>
                      <a:shade val="1000"/>
                      <a:alpha val="60000"/>
                    </a:schemeClr>
                  </a:outerShdw>
                </a:effectLst>
              </a:rPr>
              <a:t> et al.)</a:t>
            </a:r>
            <a:endParaRPr lang="en-US" sz="2400" b="1" spc="100" dirty="0">
              <a:ln w="18000">
                <a:solidFill>
                  <a:schemeClr val="accent1">
                    <a:satMod val="200000"/>
                    <a:tint val="72000"/>
                  </a:schemeClr>
                </a:solidFill>
                <a:prstDash val="solid"/>
              </a:ln>
              <a:solidFill>
                <a:schemeClr val="accent1">
                  <a:satMod val="280000"/>
                  <a:tint val="100000"/>
                  <a:alpha val="5700"/>
                </a:schemeClr>
              </a:solidFill>
              <a:effectLst>
                <a:outerShdw blurRad="25000" dist="20000" dir="16020000" algn="tl">
                  <a:schemeClr val="accent1">
                    <a:satMod val="200000"/>
                    <a:shade val="1000"/>
                    <a:alpha val="60000"/>
                  </a:schemeClr>
                </a:outerShdw>
              </a:effectLst>
            </a:endParaRPr>
          </a:p>
        </p:txBody>
      </p:sp>
    </p:spTree>
    <p:extLst>
      <p:ext uri="{BB962C8B-B14F-4D97-AF65-F5344CB8AC3E}">
        <p14:creationId xmlns:p14="http://schemas.microsoft.com/office/powerpoint/2010/main" val="10270508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vol="80000">
                <p:cTn id="15" fill="hold" display="0">
                  <p:stCondLst>
                    <p:cond delay="indefinite"/>
                  </p:stCondLst>
                </p:cTn>
                <p:tgtEl>
                  <p:spTgt spid="4"/>
                </p:tgtEl>
              </p:cMediaNode>
            </p:video>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Horizon Telescope</a:t>
            </a:r>
            <a:endParaRPr lang="en-US" dirty="0"/>
          </a:p>
        </p:txBody>
      </p:sp>
      <p:pic>
        <p:nvPicPr>
          <p:cNvPr id="4" name="Content Placeholder 3" descr="eht_sites.jpg"/>
          <p:cNvPicPr>
            <a:picLocks noGrp="1" noChangeAspect="1"/>
          </p:cNvPicPr>
          <p:nvPr>
            <p:ph idx="1"/>
          </p:nvPr>
        </p:nvPicPr>
        <p:blipFill>
          <a:blip r:embed="rId3">
            <a:extLst>
              <a:ext uri="{28A0092B-C50C-407E-A947-70E740481C1C}">
                <a14:useLocalDpi xmlns:a14="http://schemas.microsoft.com/office/drawing/2010/main" val="0"/>
              </a:ext>
            </a:extLst>
          </a:blip>
          <a:srcRect l="4269" r="4269"/>
          <a:stretch>
            <a:fillRect/>
          </a:stretch>
        </p:blipFill>
        <p:spPr/>
      </p:pic>
    </p:spTree>
    <p:extLst>
      <p:ext uri="{BB962C8B-B14F-4D97-AF65-F5344CB8AC3E}">
        <p14:creationId xmlns:p14="http://schemas.microsoft.com/office/powerpoint/2010/main" val="187111238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view(s) to come</a:t>
            </a:r>
            <a:endParaRPr lang="en-US" dirty="0"/>
          </a:p>
        </p:txBody>
      </p:sp>
      <p:sp>
        <p:nvSpPr>
          <p:cNvPr id="3" name="Text Placeholder 2"/>
          <p:cNvSpPr>
            <a:spLocks noGrp="1"/>
          </p:cNvSpPr>
          <p:nvPr>
            <p:ph type="body" idx="1"/>
          </p:nvPr>
        </p:nvSpPr>
        <p:spPr/>
        <p:txBody>
          <a:bodyPr/>
          <a:lstStyle/>
          <a:p>
            <a:r>
              <a:rPr lang="en-US" dirty="0" smtClean="0"/>
              <a:t>Event Horizon telescope</a:t>
            </a:r>
            <a:endParaRPr lang="en-US" dirty="0"/>
          </a:p>
        </p:txBody>
      </p:sp>
      <p:sp>
        <p:nvSpPr>
          <p:cNvPr id="4" name="Text Placeholder 3"/>
          <p:cNvSpPr>
            <a:spLocks noGrp="1"/>
          </p:cNvSpPr>
          <p:nvPr>
            <p:ph type="body" sz="half" idx="3"/>
          </p:nvPr>
        </p:nvSpPr>
        <p:spPr/>
        <p:txBody>
          <a:bodyPr/>
          <a:lstStyle/>
          <a:p>
            <a:r>
              <a:rPr lang="en-US" dirty="0" smtClean="0"/>
              <a:t>Hollywood</a:t>
            </a:r>
            <a:endParaRPr lang="en-US" dirty="0"/>
          </a:p>
        </p:txBody>
      </p:sp>
      <p:pic>
        <p:nvPicPr>
          <p:cNvPr id="7" name="Content Placeholder 6" descr="evhtbh.jpg"/>
          <p:cNvPicPr>
            <a:picLocks noGrp="1" noChangeAspect="1"/>
          </p:cNvPicPr>
          <p:nvPr>
            <p:ph sz="quarter" idx="2"/>
          </p:nvPr>
        </p:nvPicPr>
        <p:blipFill>
          <a:blip r:embed="rId2">
            <a:extLst>
              <a:ext uri="{28A0092B-C50C-407E-A947-70E740481C1C}">
                <a14:useLocalDpi xmlns:a14="http://schemas.microsoft.com/office/drawing/2010/main" val="0"/>
              </a:ext>
            </a:extLst>
          </a:blip>
          <a:srcRect t="-66831" b="-66831"/>
          <a:stretch>
            <a:fillRect/>
          </a:stretch>
        </p:blipFill>
        <p:spPr>
          <a:xfrm>
            <a:off x="457200" y="1248927"/>
            <a:ext cx="4040188" cy="3941763"/>
          </a:xfrm>
        </p:spPr>
      </p:pic>
      <p:pic>
        <p:nvPicPr>
          <p:cNvPr id="8" name="Content Placeholder 7" descr="interstellerbh.jpg"/>
          <p:cNvPicPr>
            <a:picLocks noGrp="1" noChangeAspect="1"/>
          </p:cNvPicPr>
          <p:nvPr>
            <p:ph sz="quarter" idx="4"/>
          </p:nvPr>
        </p:nvPicPr>
        <p:blipFill>
          <a:blip r:embed="rId3">
            <a:extLst>
              <a:ext uri="{28A0092B-C50C-407E-A947-70E740481C1C}">
                <a14:useLocalDpi xmlns:a14="http://schemas.microsoft.com/office/drawing/2010/main" val="0"/>
              </a:ext>
            </a:extLst>
          </a:blip>
          <a:srcRect t="-36398" b="-36398"/>
          <a:stretch>
            <a:fillRect/>
          </a:stretch>
        </p:blipFill>
        <p:spPr>
          <a:xfrm>
            <a:off x="4645025" y="1535113"/>
            <a:ext cx="4041775" cy="3941763"/>
          </a:xfrm>
        </p:spPr>
      </p:pic>
      <p:sp>
        <p:nvSpPr>
          <p:cNvPr id="9" name="TextBox 8"/>
          <p:cNvSpPr txBox="1"/>
          <p:nvPr/>
        </p:nvSpPr>
        <p:spPr>
          <a:xfrm>
            <a:off x="457200" y="5190690"/>
            <a:ext cx="3032989" cy="646331"/>
          </a:xfrm>
          <a:prstGeom prst="rect">
            <a:avLst/>
          </a:prstGeom>
          <a:noFill/>
        </p:spPr>
        <p:txBody>
          <a:bodyPr wrap="none" rtlCol="0">
            <a:spAutoFit/>
          </a:bodyPr>
          <a:lstStyle/>
          <a:p>
            <a:r>
              <a:rPr lang="en-US" dirty="0" smtClean="0"/>
              <a:t>Simulated image from EHT</a:t>
            </a:r>
          </a:p>
          <a:p>
            <a:r>
              <a:rPr lang="en-US" dirty="0" smtClean="0"/>
              <a:t>In fall of material into </a:t>
            </a:r>
            <a:r>
              <a:rPr lang="en-US" dirty="0" err="1" smtClean="0"/>
              <a:t>Sgr</a:t>
            </a:r>
            <a:r>
              <a:rPr lang="en-US" dirty="0" smtClean="0"/>
              <a:t> A*</a:t>
            </a:r>
            <a:endParaRPr lang="en-US" dirty="0"/>
          </a:p>
        </p:txBody>
      </p:sp>
      <p:sp>
        <p:nvSpPr>
          <p:cNvPr id="10" name="Up Arrow 9"/>
          <p:cNvSpPr/>
          <p:nvPr/>
        </p:nvSpPr>
        <p:spPr>
          <a:xfrm>
            <a:off x="2092281" y="4609893"/>
            <a:ext cx="484632" cy="40767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859300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Stellar Companions</a:t>
            </a:r>
            <a:endParaRPr lang="en-US" dirty="0"/>
          </a:p>
        </p:txBody>
      </p:sp>
      <p:pic>
        <p:nvPicPr>
          <p:cNvPr id="4" name="Content Placeholder 3" descr="binarystar.png"/>
          <p:cNvPicPr>
            <a:picLocks noGrp="1" noChangeAspect="1"/>
          </p:cNvPicPr>
          <p:nvPr>
            <p:ph idx="1"/>
          </p:nvPr>
        </p:nvPicPr>
        <p:blipFill>
          <a:blip r:embed="rId3">
            <a:extLst>
              <a:ext uri="{28A0092B-C50C-407E-A947-70E740481C1C}">
                <a14:useLocalDpi xmlns:a14="http://schemas.microsoft.com/office/drawing/2010/main" val="0"/>
              </a:ext>
            </a:extLst>
          </a:blip>
          <a:srcRect t="1090" b="1090"/>
          <a:stretch>
            <a:fillRect/>
          </a:stretch>
        </p:blipFill>
        <p:spPr/>
      </p:pic>
      <p:pic>
        <p:nvPicPr>
          <p:cNvPr id="5" name="Picture 4"/>
          <p:cNvPicPr>
            <a:picLocks noChangeAspect="1"/>
          </p:cNvPicPr>
          <p:nvPr/>
        </p:nvPicPr>
        <p:blipFill>
          <a:blip r:embed="rId4"/>
          <a:stretch>
            <a:fillRect/>
          </a:stretch>
        </p:blipFill>
        <p:spPr>
          <a:xfrm>
            <a:off x="1162755" y="1600200"/>
            <a:ext cx="6104467" cy="4525963"/>
          </a:xfrm>
          <a:prstGeom prst="rect">
            <a:avLst/>
          </a:prstGeom>
        </p:spPr>
      </p:pic>
      <p:pic>
        <p:nvPicPr>
          <p:cNvPr id="6" name="Picture 5"/>
          <p:cNvPicPr>
            <a:picLocks noChangeAspect="1"/>
          </p:cNvPicPr>
          <p:nvPr/>
        </p:nvPicPr>
        <p:blipFill>
          <a:blip r:embed="rId5"/>
          <a:stretch>
            <a:fillRect/>
          </a:stretch>
        </p:blipFill>
        <p:spPr>
          <a:xfrm>
            <a:off x="929851" y="2723445"/>
            <a:ext cx="2812253" cy="2850443"/>
          </a:xfrm>
          <a:prstGeom prst="rect">
            <a:avLst/>
          </a:prstGeom>
        </p:spPr>
      </p:pic>
    </p:spTree>
    <p:extLst>
      <p:ext uri="{BB962C8B-B14F-4D97-AF65-F5344CB8AC3E}">
        <p14:creationId xmlns:p14="http://schemas.microsoft.com/office/powerpoint/2010/main" val="18455032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1000" fill="hold"/>
                                        <p:tgtEl>
                                          <p:spTgt spid="6"/>
                                        </p:tgtEl>
                                        <p:attrNameLst>
                                          <p:attrName>ppt_w</p:attrName>
                                        </p:attrNameLst>
                                      </p:cBhvr>
                                      <p:tavLst>
                                        <p:tav tm="0">
                                          <p:val>
                                            <p:strVal val="#ppt_w*0.70"/>
                                          </p:val>
                                        </p:tav>
                                        <p:tav tm="100000">
                                          <p:val>
                                            <p:strVal val="#ppt_w"/>
                                          </p:val>
                                        </p:tav>
                                      </p:tavLst>
                                    </p:anim>
                                    <p:anim calcmode="lin" valueType="num">
                                      <p:cBhvr>
                                        <p:cTn id="15" dur="1000" fill="hold"/>
                                        <p:tgtEl>
                                          <p:spTgt spid="6"/>
                                        </p:tgtEl>
                                        <p:attrNameLst>
                                          <p:attrName>ppt_h</p:attrName>
                                        </p:attrNameLst>
                                      </p:cBhvr>
                                      <p:tavLst>
                                        <p:tav tm="0">
                                          <p:val>
                                            <p:strVal val="#ppt_h"/>
                                          </p:val>
                                        </p:tav>
                                        <p:tav tm="100000">
                                          <p:val>
                                            <p:strVal val="#ppt_h"/>
                                          </p:val>
                                        </p:tav>
                                      </p:tavLst>
                                    </p:anim>
                                    <p:animEffect transition="in" filter="fade">
                                      <p:cBhvr>
                                        <p:cTn id="16"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Endless Waltz </a:t>
            </a:r>
            <a:endParaRPr lang="en-US" dirty="0"/>
          </a:p>
        </p:txBody>
      </p:sp>
      <p:pic>
        <p:nvPicPr>
          <p:cNvPr id="9" name="X-Ray Binary with 5-Solar Mass Black Hole.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t="4170" b="4170"/>
          <a:stretch>
            <a:fillRect/>
          </a:stretch>
        </p:blipFill>
        <p:spPr>
          <a:xfrm>
            <a:off x="457200" y="1646237"/>
            <a:ext cx="8229600" cy="4526280"/>
          </a:xfrm>
        </p:spPr>
      </p:pic>
    </p:spTree>
    <p:extLst>
      <p:ext uri="{BB962C8B-B14F-4D97-AF65-F5344CB8AC3E}">
        <p14:creationId xmlns:p14="http://schemas.microsoft.com/office/powerpoint/2010/main" val="3410580205"/>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Undead Star</a:t>
            </a:r>
            <a:endParaRPr lang="en-US" dirty="0"/>
          </a:p>
        </p:txBody>
      </p:sp>
      <p:pic>
        <p:nvPicPr>
          <p:cNvPr id="4" name="Content Placeholder 3" descr="sygnux-black-hole.jpg"/>
          <p:cNvPicPr>
            <a:picLocks noGrp="1" noChangeAspect="1"/>
          </p:cNvPicPr>
          <p:nvPr>
            <p:ph idx="1"/>
          </p:nvPr>
        </p:nvPicPr>
        <p:blipFill>
          <a:blip r:embed="rId3">
            <a:extLst>
              <a:ext uri="{28A0092B-C50C-407E-A947-70E740481C1C}">
                <a14:useLocalDpi xmlns:a14="http://schemas.microsoft.com/office/drawing/2010/main" val="0"/>
              </a:ext>
            </a:extLst>
          </a:blip>
          <a:srcRect t="8810" b="8810"/>
          <a:stretch>
            <a:fillRect/>
          </a:stretch>
        </p:blipFill>
        <p:spPr/>
      </p:pic>
      <p:pic>
        <p:nvPicPr>
          <p:cNvPr id="6" name="Picture 5"/>
          <p:cNvPicPr>
            <a:picLocks noChangeAspect="1"/>
          </p:cNvPicPr>
          <p:nvPr/>
        </p:nvPicPr>
        <p:blipFill>
          <a:blip r:embed="rId4"/>
          <a:stretch>
            <a:fillRect/>
          </a:stretch>
        </p:blipFill>
        <p:spPr>
          <a:xfrm>
            <a:off x="2249093" y="2992967"/>
            <a:ext cx="2181795" cy="3498145"/>
          </a:xfrm>
          <a:prstGeom prst="rect">
            <a:avLst/>
          </a:prstGeom>
        </p:spPr>
      </p:pic>
    </p:spTree>
    <p:extLst>
      <p:ext uri="{BB962C8B-B14F-4D97-AF65-F5344CB8AC3E}">
        <p14:creationId xmlns:p14="http://schemas.microsoft.com/office/powerpoint/2010/main" val="10126723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900" decel="100000" fill="hold"/>
                                        <p:tgtEl>
                                          <p:spTgt spid="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oundry">
  <a:themeElements>
    <a:clrScheme name="Genesis">
      <a:dk1>
        <a:sysClr val="windowText" lastClr="000000"/>
      </a:dk1>
      <a:lt1>
        <a:sysClr val="window" lastClr="FFFFFF"/>
      </a:lt1>
      <a:dk2>
        <a:srgbClr val="465466"/>
      </a:dk2>
      <a:lt2>
        <a:srgbClr val="BBD7F8"/>
      </a:lt2>
      <a:accent1>
        <a:srgbClr val="80B606"/>
      </a:accent1>
      <a:accent2>
        <a:srgbClr val="E29F1D"/>
      </a:accent2>
      <a:accent3>
        <a:srgbClr val="2397E2"/>
      </a:accent3>
      <a:accent4>
        <a:srgbClr val="35ACA2"/>
      </a:accent4>
      <a:accent5>
        <a:srgbClr val="5430BB"/>
      </a:accent5>
      <a:accent6>
        <a:srgbClr val="8D34E0"/>
      </a:accent6>
      <a:hlink>
        <a:srgbClr val="00B0F0"/>
      </a:hlink>
      <a:folHlink>
        <a:srgbClr val="0070C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Foundry">
      <a:fillStyleLst>
        <a:solidFill>
          <a:schemeClr val="phClr"/>
        </a:solidFill>
        <a:gradFill rotWithShape="1">
          <a:gsLst>
            <a:gs pos="0">
              <a:schemeClr val="phClr">
                <a:tint val="70000"/>
                <a:satMod val="180000"/>
              </a:schemeClr>
            </a:gs>
            <a:gs pos="62000">
              <a:schemeClr val="phClr">
                <a:tint val="30000"/>
                <a:satMod val="180000"/>
              </a:schemeClr>
            </a:gs>
            <a:gs pos="100000">
              <a:schemeClr val="phClr">
                <a:tint val="22000"/>
                <a:satMod val="180000"/>
              </a:schemeClr>
            </a:gs>
          </a:gsLst>
          <a:lin ang="16200000" scaled="0"/>
        </a:gradFill>
        <a:gradFill rotWithShape="1">
          <a:gsLst>
            <a:gs pos="0">
              <a:schemeClr val="phClr">
                <a:shade val="58000"/>
                <a:satMod val="150000"/>
              </a:schemeClr>
            </a:gs>
            <a:gs pos="72000">
              <a:schemeClr val="phClr">
                <a:tint val="90000"/>
                <a:satMod val="135000"/>
              </a:schemeClr>
            </a:gs>
            <a:gs pos="100000">
              <a:schemeClr val="phClr">
                <a:tint val="80000"/>
                <a:satMod val="155000"/>
              </a:schemeClr>
            </a:gs>
          </a:gsLst>
          <a:lin ang="16200000" scaled="0"/>
        </a:gradFill>
      </a:fillStyleLst>
      <a:lnStyleLst>
        <a:ln w="9525" cap="flat" cmpd="sng" algn="ctr">
          <a:solidFill>
            <a:schemeClr val="phClr">
              <a:shade val="80000"/>
            </a:schemeClr>
          </a:solidFill>
          <a:prstDash val="solid"/>
        </a:ln>
        <a:ln w="38100" cap="flat" cmpd="sng" algn="ctr">
          <a:solidFill>
            <a:schemeClr val="phClr"/>
          </a:solidFill>
          <a:prstDash val="solid"/>
        </a:ln>
        <a:ln w="38100" cap="flat" cmpd="sng" algn="ctr">
          <a:solidFill>
            <a:schemeClr val="phClr"/>
          </a:solidFill>
          <a:prstDash val="solid"/>
        </a:ln>
      </a:lnStyleLst>
      <a:effectStyleLst>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scene3d>
            <a:camera prst="orthographicFront" fov="0">
              <a:rot lat="0" lon="0" rev="0"/>
            </a:camera>
            <a:lightRig rig="soft" dir="tl">
              <a:rot lat="0" lon="0" rev="20000000"/>
            </a:lightRig>
          </a:scene3d>
          <a:sp3d prstMaterial="matte">
            <a:bevelT w="63500" h="63500" prst="coolSlant"/>
          </a:sp3d>
        </a:effectStyle>
      </a:effectStyleLst>
      <a:bgFillStyleLst>
        <a:solidFill>
          <a:schemeClr val="phClr"/>
        </a:solidFill>
        <a:gradFill rotWithShape="1">
          <a:gsLst>
            <a:gs pos="0">
              <a:schemeClr val="phClr">
                <a:tint val="75000"/>
                <a:satMod val="400000"/>
              </a:schemeClr>
            </a:gs>
            <a:gs pos="20000">
              <a:schemeClr val="phClr">
                <a:tint val="80000"/>
                <a:satMod val="355000"/>
              </a:schemeClr>
            </a:gs>
            <a:gs pos="100000">
              <a:schemeClr val="phClr">
                <a:tint val="95000"/>
                <a:shade val="55000"/>
                <a:satMod val="355000"/>
              </a:schemeClr>
            </a:gs>
          </a:gsLst>
          <a:path path="circle">
            <a:fillToRect l="67500" t="35000" r="32500" b="65000"/>
          </a:path>
        </a:gradFill>
        <a:blipFill>
          <a:blip xmlns:r="http://schemas.openxmlformats.org/officeDocument/2006/relationships" r:embed="rId1">
            <a:duotone>
              <a:schemeClr val="phClr">
                <a:shade val="30000"/>
                <a:satMod val="120000"/>
              </a:schemeClr>
              <a:schemeClr val="phClr">
                <a:tint val="70000"/>
                <a:satMod val="250000"/>
              </a:schemeClr>
            </a:duotone>
          </a:blip>
          <a:tile tx="0" ty="0" sx="50000" sy="50000" flip="none" algn="t"/>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Foundry.thmx</Template>
  <TotalTime>591</TotalTime>
  <Words>821</Words>
  <Application>Microsoft Macintosh PowerPoint</Application>
  <PresentationFormat>On-screen Show (4:3)</PresentationFormat>
  <Paragraphs>75</Paragraphs>
  <Slides>12</Slides>
  <Notes>7</Notes>
  <HiddenSlides>0</HiddenSlides>
  <MMClips>4</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Foundry</vt:lpstr>
      <vt:lpstr>Black Holes In the Milky Way: Your neighbors that Want to Eat You</vt:lpstr>
      <vt:lpstr>A Family Portrait </vt:lpstr>
      <vt:lpstr>A closer look at the Galactic Center</vt:lpstr>
      <vt:lpstr>Sgr A*</vt:lpstr>
      <vt:lpstr>Event Horizon Telescope</vt:lpstr>
      <vt:lpstr>The view(s) to come</vt:lpstr>
      <vt:lpstr>Stellar Companions</vt:lpstr>
      <vt:lpstr>An Endless Waltz </vt:lpstr>
      <vt:lpstr>Undead Star</vt:lpstr>
      <vt:lpstr>Black Hole Eats You!</vt:lpstr>
      <vt:lpstr>A different-but also tasty-approach</vt:lpstr>
      <vt:lpstr>Conclusion: A Warning from The Heavens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Holes In the Milky Way: Your neighbors that Wan to Eat you</dc:title>
  <dc:creator>Imran Hasan</dc:creator>
  <cp:lastModifiedBy>Imran Hasan</cp:lastModifiedBy>
  <cp:revision>29</cp:revision>
  <dcterms:created xsi:type="dcterms:W3CDTF">2015-02-15T01:04:13Z</dcterms:created>
  <dcterms:modified xsi:type="dcterms:W3CDTF">2015-02-16T19:36:29Z</dcterms:modified>
</cp:coreProperties>
</file>

<file path=docProps/thumbnail.jpeg>
</file>